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58BD-5A03-4F82-A316-8A93194A3D1A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786CA-7357-4B84-A07D-434D0A41E3E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e 59">
            <a:extLst>
              <a:ext uri="{FF2B5EF4-FFF2-40B4-BE49-F238E27FC236}">
                <a16:creationId xmlns:a16="http://schemas.microsoft.com/office/drawing/2014/main" xmlns="" id="{36FCBDDE-294E-4D20-BF07-A1DF911B0899}"/>
              </a:ext>
            </a:extLst>
          </p:cNvPr>
          <p:cNvGrpSpPr/>
          <p:nvPr/>
        </p:nvGrpSpPr>
        <p:grpSpPr>
          <a:xfrm>
            <a:off x="0" y="0"/>
            <a:ext cx="7765341" cy="6855696"/>
            <a:chOff x="0" y="0"/>
            <a:chExt cx="9081135" cy="756030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081135" cy="7560309"/>
            </a:xfrm>
            <a:custGeom>
              <a:avLst/>
              <a:gdLst/>
              <a:ahLst/>
              <a:cxnLst/>
              <a:rect l="l" t="t" r="r" b="b"/>
              <a:pathLst>
                <a:path w="9081135" h="7560309">
                  <a:moveTo>
                    <a:pt x="908053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67190" y="7560005"/>
                  </a:lnTo>
                  <a:lnTo>
                    <a:pt x="9080535" y="0"/>
                  </a:lnTo>
                  <a:close/>
                </a:path>
              </a:pathLst>
            </a:custGeom>
            <a:solidFill>
              <a:srgbClr val="3533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Groupe 58">
              <a:extLst>
                <a:ext uri="{FF2B5EF4-FFF2-40B4-BE49-F238E27FC236}">
                  <a16:creationId xmlns:a16="http://schemas.microsoft.com/office/drawing/2014/main" xmlns="" id="{69CA72B3-AC5F-4E43-895B-00EE26EE2FE5}"/>
                </a:ext>
              </a:extLst>
            </p:cNvPr>
            <p:cNvGrpSpPr/>
            <p:nvPr/>
          </p:nvGrpSpPr>
          <p:grpSpPr>
            <a:xfrm>
              <a:off x="0" y="4598959"/>
              <a:ext cx="2226429" cy="2958978"/>
              <a:chOff x="0" y="4598959"/>
              <a:chExt cx="2226429" cy="295897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5297897"/>
                <a:ext cx="146558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465580" h="1506854">
                    <a:moveTo>
                      <a:pt x="705178" y="0"/>
                    </a:moveTo>
                    <a:lnTo>
                      <a:pt x="0" y="698523"/>
                    </a:lnTo>
                    <a:lnTo>
                      <a:pt x="0" y="807747"/>
                    </a:lnTo>
                    <a:lnTo>
                      <a:pt x="705178" y="1506270"/>
                    </a:lnTo>
                    <a:lnTo>
                      <a:pt x="1465489" y="753135"/>
                    </a:lnTo>
                    <a:lnTo>
                      <a:pt x="705178" y="0"/>
                    </a:lnTo>
                    <a:close/>
                  </a:path>
                </a:pathLst>
              </a:custGeom>
              <a:solidFill>
                <a:srgbClr val="CE3E4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05604" y="6051044"/>
                <a:ext cx="1520825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506854">
                    <a:moveTo>
                      <a:pt x="760310" y="0"/>
                    </a:moveTo>
                    <a:lnTo>
                      <a:pt x="0" y="753135"/>
                    </a:lnTo>
                    <a:lnTo>
                      <a:pt x="760310" y="1506270"/>
                    </a:lnTo>
                    <a:lnTo>
                      <a:pt x="1520621" y="753135"/>
                    </a:lnTo>
                    <a:lnTo>
                      <a:pt x="76031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804192"/>
                <a:ext cx="1466850" cy="75374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753745">
                    <a:moveTo>
                      <a:pt x="705989" y="0"/>
                    </a:moveTo>
                    <a:lnTo>
                      <a:pt x="0" y="699326"/>
                    </a:lnTo>
                    <a:lnTo>
                      <a:pt x="0" y="753135"/>
                    </a:lnTo>
                    <a:lnTo>
                      <a:pt x="1466300" y="753135"/>
                    </a:lnTo>
                    <a:lnTo>
                      <a:pt x="705989" y="0"/>
                    </a:lnTo>
                    <a:close/>
                  </a:path>
                </a:pathLst>
              </a:custGeom>
              <a:solidFill>
                <a:srgbClr val="EDEEE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6105308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733"/>
                    </a:lnTo>
                    <a:lnTo>
                      <a:pt x="705519" y="698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22A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4598959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850"/>
                    </a:lnTo>
                    <a:lnTo>
                      <a:pt x="705584" y="6989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object 11"/>
          <p:cNvSpPr/>
          <p:nvPr/>
        </p:nvSpPr>
        <p:spPr>
          <a:xfrm>
            <a:off x="4029080" y="3318499"/>
            <a:ext cx="4788345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5570" y="3369901"/>
            <a:ext cx="3834491" cy="600471"/>
          </a:xfrm>
          <a:prstGeom prst="rect">
            <a:avLst/>
          </a:prstGeom>
        </p:spPr>
        <p:txBody>
          <a:bodyPr vert="horz" wrap="square" lIns="0" tIns="38404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b="1" spc="26" dirty="0">
                <a:solidFill>
                  <a:srgbClr val="FFFFFF"/>
                </a:solidFill>
                <a:latin typeface="Montserrat"/>
                <a:cs typeface="Montserrat"/>
              </a:rPr>
              <a:t>PERMIS</a:t>
            </a:r>
            <a:r>
              <a:rPr b="1" spc="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B</a:t>
            </a:r>
            <a:endParaRPr lang="fr-FR" b="1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>
              <a:spcBef>
                <a:spcPts val="302"/>
              </a:spcBef>
            </a:pPr>
            <a:r>
              <a:rPr sz="1600" spc="13" dirty="0">
                <a:solidFill>
                  <a:srgbClr val="FFFFFF"/>
                </a:solidFill>
                <a:latin typeface="Montserrat"/>
                <a:cs typeface="Montserrat"/>
              </a:rPr>
              <a:t>20</a:t>
            </a:r>
            <a:r>
              <a:rPr sz="1600" spc="-9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00" spc="31" dirty="0">
                <a:solidFill>
                  <a:srgbClr val="FFFFFF"/>
                </a:solidFill>
                <a:latin typeface="Montserrat"/>
                <a:cs typeface="Montserrat"/>
              </a:rPr>
              <a:t>LEÇONS</a:t>
            </a:r>
            <a:r>
              <a:rPr lang="fr-FR" sz="1600" spc="31" dirty="0">
                <a:solidFill>
                  <a:srgbClr val="FFFFFF"/>
                </a:solidFill>
                <a:latin typeface="Montserrat"/>
                <a:cs typeface="Montserrat"/>
              </a:rPr>
              <a:t> DE CONDUITE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7083" y="3531554"/>
            <a:ext cx="846526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 290</a:t>
            </a:r>
            <a:r>
              <a:rPr b="1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7425" y="3934452"/>
            <a:ext cx="5280567" cy="2570875"/>
          </a:xfrm>
          <a:prstGeom prst="rect">
            <a:avLst/>
          </a:prstGeom>
        </p:spPr>
        <p:txBody>
          <a:bodyPr vert="horz" wrap="square" lIns="0" tIns="52875" rIns="0" bIns="0" rtlCol="0">
            <a:spAutoFit/>
          </a:bodyPr>
          <a:lstStyle/>
          <a:p>
            <a:pPr marL="11132">
              <a:spcBef>
                <a:spcPts val="416"/>
              </a:spcBef>
            </a:pPr>
            <a:endParaRPr lang="fr-FR" sz="1300" b="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1132">
              <a:spcBef>
                <a:spcPts val="416"/>
              </a:spcBef>
            </a:pP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20 SESSIONS </a:t>
            </a:r>
            <a:r>
              <a:rPr sz="1300" b="1" spc="-18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 ENSEIGNANT</a:t>
            </a:r>
            <a:r>
              <a:rPr sz="1300" b="1" spc="-5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EXPERT</a:t>
            </a:r>
            <a:endParaRPr sz="1300" dirty="0">
              <a:latin typeface="Montserrat"/>
              <a:cs typeface="Montserrat"/>
            </a:endParaRPr>
          </a:p>
          <a:p>
            <a:pPr marL="105192" marR="268827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INSCRIPTION A L’AUTO-ECOLE		                                 85</a:t>
            </a:r>
            <a:r>
              <a:rPr lang="fr-FR" sz="1100" spc="-4" dirty="0">
                <a:latin typeface="Montserrat"/>
                <a:cs typeface="Montserrat"/>
              </a:rPr>
              <a:t>, 00 €</a:t>
            </a:r>
          </a:p>
          <a:p>
            <a:pPr marL="105192" marR="268827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lang="fr-FR" sz="1100" spc="-4" dirty="0">
                <a:latin typeface="Montserrat"/>
                <a:cs typeface="Montserrat"/>
              </a:rPr>
              <a:t>DOSSIER ANTS                                                                   </a:t>
            </a:r>
            <a:r>
              <a:rPr lang="fr-FR" sz="1100" spc="-4" dirty="0">
                <a:latin typeface="Montserrat"/>
                <a:cs typeface="Montserrat"/>
              </a:rPr>
              <a:t>                  </a:t>
            </a:r>
            <a:r>
              <a:rPr lang="fr-FR" sz="1100" spc="-4" dirty="0">
                <a:latin typeface="Montserrat"/>
                <a:cs typeface="Montserrat"/>
              </a:rPr>
              <a:t>30, 00€</a:t>
            </a:r>
          </a:p>
          <a:p>
            <a:pPr marL="99626" marR="203707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1</a:t>
            </a:r>
            <a:r>
              <a:rPr sz="1100" spc="-21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00" spc="-22" dirty="0">
                <a:solidFill>
                  <a:srgbClr val="353334"/>
                </a:solidFill>
                <a:latin typeface="Montserrat"/>
                <a:cs typeface="Montserrat"/>
              </a:rPr>
              <a:t>POCHETTE PÉDAGOGIQUE </a:t>
            </a:r>
            <a:r>
              <a:rPr sz="1100" spc="-31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LIVRE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26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, PRËT D’UNE CARTE CODE</a:t>
            </a:r>
            <a:r>
              <a:rPr sz="1100" spc="-26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, LIVRET  D’APPRENTISSAGE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ET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 FICHE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SUIVI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PEDAGOGIQUE</a:t>
            </a: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;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		                                                      50, 00 €</a:t>
            </a:r>
          </a:p>
          <a:p>
            <a:pPr marL="99626" marR="203707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ACCES SALLE DE CODE                                                                      75, 00€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20 LECONS DE CONDUITE                                                            1000, 00 €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FRAIS D’ACCOMPAGNEMENT A L’EXAMEN PRATIQUE           50, 00 €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* sur la base des 20 heures obligatoires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41589" y="717975"/>
            <a:ext cx="1554589" cy="164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7834" y="326454"/>
            <a:ext cx="3016868" cy="8128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5658" rIns="0" bIns="0" rtlCol="0">
            <a:spAutoFit/>
          </a:bodyPr>
          <a:lstStyle/>
          <a:p>
            <a:pPr marL="153059">
              <a:lnSpc>
                <a:spcPts val="2511"/>
              </a:lnSpc>
              <a:spcBef>
                <a:spcPts val="438"/>
              </a:spcBef>
            </a:pPr>
            <a:r>
              <a:rPr sz="2300" spc="-4" dirty="0">
                <a:latin typeface="Montserrat"/>
                <a:cs typeface="Montserrat"/>
              </a:rPr>
              <a:t>NOS</a:t>
            </a:r>
            <a:r>
              <a:rPr sz="2300" spc="-70" dirty="0">
                <a:latin typeface="Montserrat"/>
                <a:cs typeface="Montserrat"/>
              </a:rPr>
              <a:t> </a:t>
            </a:r>
            <a:r>
              <a:rPr sz="2300" spc="-31" dirty="0">
                <a:latin typeface="Montserrat"/>
                <a:cs typeface="Montserrat"/>
              </a:rPr>
              <a:t>PRESTATIONS</a:t>
            </a:r>
            <a:endParaRPr sz="2300" dirty="0">
              <a:latin typeface="Montserrat"/>
              <a:cs typeface="Montserrat"/>
            </a:endParaRPr>
          </a:p>
          <a:p>
            <a:pPr marL="153059">
              <a:lnSpc>
                <a:spcPts val="3405"/>
              </a:lnSpc>
            </a:pPr>
            <a:r>
              <a:rPr sz="3000" b="1" spc="-44" dirty="0">
                <a:latin typeface="Montserrat"/>
                <a:cs typeface="Montserrat"/>
              </a:rPr>
              <a:t>AUTO</a:t>
            </a:r>
            <a:endParaRPr sz="30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2022-03-22T20:29:26Z</dcterms:created>
  <dcterms:modified xsi:type="dcterms:W3CDTF">2022-03-22T20:29:45Z</dcterms:modified>
</cp:coreProperties>
</file>