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marL="22263">
              <a:lnSpc>
                <a:spcPct val="100000"/>
              </a:lnSpc>
              <a:spcBef>
                <a:spcPts val="31"/>
              </a:spcBef>
              <a:defRPr sz="1800" b="1" i="0">
                <a:solidFill>
                  <a:srgbClr val="353334"/>
                </a:solidFill>
                <a:latin typeface="Montserrat"/>
                <a:cs typeface="Montserrat"/>
              </a:defRPr>
            </a:lvl1pPr>
          </a:lstStyle>
          <a:p>
            <a:fld id="{81D60167-4931-47E6-BA6A-407CBD079E4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DBE1C-BC53-4582-944A-46EFB81A5E5D}" type="datetimeFigureOut">
              <a:rPr lang="fr-FR" smtClean="0"/>
              <a:t>22/03/2022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2B36-7783-414B-A0EE-67D73530DBE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68" y="-51156"/>
            <a:ext cx="7757120" cy="6855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Groupe 59">
            <a:extLst>
              <a:ext uri="{FF2B5EF4-FFF2-40B4-BE49-F238E27FC236}">
                <a16:creationId xmlns:a16="http://schemas.microsoft.com/office/drawing/2014/main" xmlns="" id="{36FCBDDE-294E-4D20-BF07-A1DF911B0899}"/>
              </a:ext>
            </a:extLst>
          </p:cNvPr>
          <p:cNvGrpSpPr/>
          <p:nvPr/>
        </p:nvGrpSpPr>
        <p:grpSpPr>
          <a:xfrm>
            <a:off x="0" y="0"/>
            <a:ext cx="7765341" cy="6855696"/>
            <a:chOff x="0" y="0"/>
            <a:chExt cx="9081135" cy="7560309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9081135" cy="7560309"/>
            </a:xfrm>
            <a:custGeom>
              <a:avLst/>
              <a:gdLst/>
              <a:ahLst/>
              <a:cxnLst/>
              <a:rect l="l" t="t" r="r" b="b"/>
              <a:pathLst>
                <a:path w="9081135" h="7560309">
                  <a:moveTo>
                    <a:pt x="9080535" y="0"/>
                  </a:moveTo>
                  <a:lnTo>
                    <a:pt x="0" y="0"/>
                  </a:lnTo>
                  <a:lnTo>
                    <a:pt x="0" y="7560005"/>
                  </a:lnTo>
                  <a:lnTo>
                    <a:pt x="1467190" y="7560005"/>
                  </a:lnTo>
                  <a:lnTo>
                    <a:pt x="9080535" y="0"/>
                  </a:lnTo>
                  <a:close/>
                </a:path>
              </a:pathLst>
            </a:custGeom>
            <a:solidFill>
              <a:srgbClr val="353334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Groupe 58">
              <a:extLst>
                <a:ext uri="{FF2B5EF4-FFF2-40B4-BE49-F238E27FC236}">
                  <a16:creationId xmlns:a16="http://schemas.microsoft.com/office/drawing/2014/main" xmlns="" id="{69CA72B3-AC5F-4E43-895B-00EE26EE2FE5}"/>
                </a:ext>
              </a:extLst>
            </p:cNvPr>
            <p:cNvGrpSpPr/>
            <p:nvPr/>
          </p:nvGrpSpPr>
          <p:grpSpPr>
            <a:xfrm>
              <a:off x="0" y="4598959"/>
              <a:ext cx="2226429" cy="2958978"/>
              <a:chOff x="0" y="4598959"/>
              <a:chExt cx="2226429" cy="2958978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0" y="5297897"/>
                <a:ext cx="1465580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465580" h="1506854">
                    <a:moveTo>
                      <a:pt x="705178" y="0"/>
                    </a:moveTo>
                    <a:lnTo>
                      <a:pt x="0" y="698523"/>
                    </a:lnTo>
                    <a:lnTo>
                      <a:pt x="0" y="807747"/>
                    </a:lnTo>
                    <a:lnTo>
                      <a:pt x="705178" y="1506270"/>
                    </a:lnTo>
                    <a:lnTo>
                      <a:pt x="1465489" y="753135"/>
                    </a:lnTo>
                    <a:lnTo>
                      <a:pt x="705178" y="0"/>
                    </a:lnTo>
                    <a:close/>
                  </a:path>
                </a:pathLst>
              </a:custGeom>
              <a:solidFill>
                <a:srgbClr val="CE3E4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05604" y="6051044"/>
                <a:ext cx="1520825" cy="1506855"/>
              </a:xfrm>
              <a:custGeom>
                <a:avLst/>
                <a:gdLst/>
                <a:ahLst/>
                <a:cxnLst/>
                <a:rect l="l" t="t" r="r" b="b"/>
                <a:pathLst>
                  <a:path w="1520825" h="1506854">
                    <a:moveTo>
                      <a:pt x="760310" y="0"/>
                    </a:moveTo>
                    <a:lnTo>
                      <a:pt x="0" y="753135"/>
                    </a:lnTo>
                    <a:lnTo>
                      <a:pt x="760310" y="1506270"/>
                    </a:lnTo>
                    <a:lnTo>
                      <a:pt x="1520621" y="753135"/>
                    </a:lnTo>
                    <a:lnTo>
                      <a:pt x="76031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0" y="6804192"/>
                <a:ext cx="1466850" cy="753745"/>
              </a:xfrm>
              <a:custGeom>
                <a:avLst/>
                <a:gdLst/>
                <a:ahLst/>
                <a:cxnLst/>
                <a:rect l="l" t="t" r="r" b="b"/>
                <a:pathLst>
                  <a:path w="1466850" h="753745">
                    <a:moveTo>
                      <a:pt x="705989" y="0"/>
                    </a:moveTo>
                    <a:lnTo>
                      <a:pt x="0" y="699326"/>
                    </a:lnTo>
                    <a:lnTo>
                      <a:pt x="0" y="753135"/>
                    </a:lnTo>
                    <a:lnTo>
                      <a:pt x="1466300" y="753135"/>
                    </a:lnTo>
                    <a:lnTo>
                      <a:pt x="705989" y="0"/>
                    </a:lnTo>
                    <a:close/>
                  </a:path>
                </a:pathLst>
              </a:custGeom>
              <a:solidFill>
                <a:srgbClr val="EDEEE5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0" y="6105308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733"/>
                    </a:lnTo>
                    <a:lnTo>
                      <a:pt x="705519" y="6988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222A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0" y="4598959"/>
                <a:ext cx="706120" cy="1398270"/>
              </a:xfrm>
              <a:custGeom>
                <a:avLst/>
                <a:gdLst/>
                <a:ahLst/>
                <a:cxnLst/>
                <a:rect l="l" t="t" r="r" b="b"/>
                <a:pathLst>
                  <a:path w="706120" h="1398270">
                    <a:moveTo>
                      <a:pt x="0" y="0"/>
                    </a:moveTo>
                    <a:lnTo>
                      <a:pt x="0" y="1397850"/>
                    </a:lnTo>
                    <a:lnTo>
                      <a:pt x="705584" y="6989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69999"/>
                </a:srgbClr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object 11"/>
          <p:cNvSpPr/>
          <p:nvPr/>
        </p:nvSpPr>
        <p:spPr>
          <a:xfrm>
            <a:off x="3907127" y="2717287"/>
            <a:ext cx="4974297" cy="710560"/>
          </a:xfrm>
          <a:custGeom>
            <a:avLst/>
            <a:gdLst/>
            <a:ahLst/>
            <a:cxnLst/>
            <a:rect l="l" t="t" r="r" b="b"/>
            <a:pathLst>
              <a:path w="4797425" h="783589">
                <a:moveTo>
                  <a:pt x="0" y="783005"/>
                </a:moveTo>
                <a:lnTo>
                  <a:pt x="4797005" y="783005"/>
                </a:lnTo>
                <a:lnTo>
                  <a:pt x="4797005" y="0"/>
                </a:lnTo>
                <a:lnTo>
                  <a:pt x="0" y="0"/>
                </a:lnTo>
                <a:lnTo>
                  <a:pt x="0" y="783005"/>
                </a:lnTo>
                <a:close/>
              </a:path>
            </a:pathLst>
          </a:custGeom>
          <a:solidFill>
            <a:srgbClr val="CE3E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4050727" y="2743967"/>
            <a:ext cx="1182638" cy="592777"/>
          </a:xfrm>
          <a:prstGeom prst="rect">
            <a:avLst/>
          </a:prstGeom>
        </p:spPr>
        <p:txBody>
          <a:bodyPr vert="horz" wrap="square" lIns="0" tIns="38404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b="1" spc="26" dirty="0">
                <a:solidFill>
                  <a:srgbClr val="FFFFFF"/>
                </a:solidFill>
                <a:latin typeface="Montserrat"/>
                <a:cs typeface="Montserrat"/>
              </a:rPr>
              <a:t>PERMIS</a:t>
            </a:r>
            <a:r>
              <a:rPr b="1" spc="3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lang="fr-FR" b="1" spc="35" dirty="0">
                <a:solidFill>
                  <a:srgbClr val="FFFFFF"/>
                </a:solidFill>
                <a:latin typeface="Montserrat"/>
                <a:cs typeface="Montserrat"/>
              </a:rPr>
              <a:t>AAC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14255" y="2922854"/>
            <a:ext cx="1008768" cy="288240"/>
          </a:xfrm>
          <a:prstGeom prst="rect">
            <a:avLst/>
          </a:prstGeom>
        </p:spPr>
        <p:txBody>
          <a:bodyPr vert="horz" wrap="square" lIns="0" tIns="11132" rIns="0" bIns="0" rtlCol="0">
            <a:spAutoFit/>
          </a:bodyPr>
          <a:lstStyle/>
          <a:p>
            <a:pPr>
              <a:spcBef>
                <a:spcPts val="88"/>
              </a:spcBef>
            </a:pP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r>
              <a:rPr lang="fr-FR" b="1" dirty="0">
                <a:solidFill>
                  <a:srgbClr val="FFFFFF"/>
                </a:solidFill>
                <a:latin typeface="Montserrat"/>
                <a:cs typeface="Montserrat"/>
              </a:rPr>
              <a:t> 540</a:t>
            </a:r>
            <a:r>
              <a:rPr b="1" spc="-7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b="1" dirty="0">
                <a:solidFill>
                  <a:srgbClr val="FFFFFF"/>
                </a:solidFill>
                <a:latin typeface="Montserrat"/>
                <a:cs typeface="Montserrat"/>
              </a:rPr>
              <a:t>€</a:t>
            </a:r>
            <a:endParaRPr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07127" y="3148914"/>
            <a:ext cx="5280567" cy="3150521"/>
          </a:xfrm>
          <a:prstGeom prst="rect">
            <a:avLst/>
          </a:prstGeom>
        </p:spPr>
        <p:txBody>
          <a:bodyPr vert="horz" wrap="square" lIns="0" tIns="52875" rIns="0" bIns="0" rtlCol="0">
            <a:spAutoFit/>
          </a:bodyPr>
          <a:lstStyle/>
          <a:p>
            <a:pPr marL="11132">
              <a:spcBef>
                <a:spcPts val="416"/>
              </a:spcBef>
            </a:pPr>
            <a:endParaRPr lang="fr-FR" sz="1300" b="1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11132">
              <a:spcBef>
                <a:spcPts val="416"/>
              </a:spcBef>
            </a:pP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20 SESSIONS </a:t>
            </a:r>
            <a:r>
              <a:rPr sz="1300" b="1" spc="-18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300" b="1" dirty="0">
                <a:solidFill>
                  <a:srgbClr val="353334"/>
                </a:solidFill>
                <a:latin typeface="Montserrat"/>
                <a:cs typeface="Montserrat"/>
              </a:rPr>
              <a:t>UN ENSEIGNANT</a:t>
            </a:r>
            <a:r>
              <a:rPr sz="1300" b="1" spc="-5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300" b="1" spc="-4" dirty="0">
                <a:solidFill>
                  <a:srgbClr val="353334"/>
                </a:solidFill>
                <a:latin typeface="Montserrat"/>
                <a:cs typeface="Montserrat"/>
              </a:rPr>
              <a:t>EXPERT</a:t>
            </a:r>
            <a:endParaRPr sz="1300" dirty="0">
              <a:latin typeface="Montserrat"/>
              <a:cs typeface="Montserrat"/>
            </a:endParaRPr>
          </a:p>
          <a:p>
            <a:pPr marL="105192" marR="268827" indent="-105192">
              <a:lnSpc>
                <a:spcPct val="104200"/>
              </a:lnSpc>
              <a:spcBef>
                <a:spcPts val="210"/>
              </a:spcBef>
              <a:buChar char="•"/>
              <a:tabLst>
                <a:tab pos="105192" algn="l"/>
              </a:tabLst>
            </a:pP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 INSCRIPTION A L’AUTO-ECOLE	                                                     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   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85, 00€</a:t>
            </a:r>
          </a:p>
          <a:p>
            <a:pPr marL="105192" marR="268827" indent="-105192">
              <a:lnSpc>
                <a:spcPct val="104200"/>
              </a:lnSpc>
              <a:spcBef>
                <a:spcPts val="210"/>
              </a:spcBef>
              <a:buChar char="•"/>
              <a:tabLst>
                <a:tab pos="105192" algn="l"/>
              </a:tabLst>
            </a:pPr>
            <a:r>
              <a:rPr sz="1100" spc="-4" dirty="0">
                <a:solidFill>
                  <a:srgbClr val="353334"/>
                </a:solidFill>
                <a:latin typeface="Montserrat"/>
                <a:cs typeface="Montserrat"/>
              </a:rPr>
              <a:t>CONSTITUTION </a:t>
            </a: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DU DOSSIER 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ANTS                                                   30, 00€</a:t>
            </a:r>
            <a:endParaRPr sz="1100" dirty="0">
              <a:latin typeface="Montserrat"/>
              <a:cs typeface="Montserrat"/>
            </a:endParaRPr>
          </a:p>
          <a:p>
            <a:pPr marL="99626" marR="203707" indent="-99626">
              <a:lnSpc>
                <a:spcPct val="104200"/>
              </a:lnSpc>
              <a:spcBef>
                <a:spcPts val="263"/>
              </a:spcBef>
              <a:buChar char="•"/>
              <a:tabLst>
                <a:tab pos="99626" algn="l"/>
              </a:tabLst>
            </a:pP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1</a:t>
            </a:r>
            <a:r>
              <a:rPr sz="1100" spc="-21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210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100" spc="-22" dirty="0">
                <a:solidFill>
                  <a:srgbClr val="353334"/>
                </a:solidFill>
                <a:latin typeface="Montserrat"/>
                <a:cs typeface="Montserrat"/>
              </a:rPr>
              <a:t>POCHETTE PÉDAGOGIQUE </a:t>
            </a:r>
            <a:r>
              <a:rPr sz="1100" spc="-31" dirty="0">
                <a:solidFill>
                  <a:srgbClr val="353334"/>
                </a:solidFill>
                <a:latin typeface="Montserrat"/>
                <a:cs typeface="Montserrat"/>
              </a:rPr>
              <a:t>AVEC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LIVRE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00" spc="-26" dirty="0">
                <a:solidFill>
                  <a:srgbClr val="353334"/>
                </a:solidFill>
                <a:latin typeface="Montserrat"/>
                <a:cs typeface="Montserrat"/>
              </a:rPr>
              <a:t>CODE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, PRÊT D’UNE CARTE CODE</a:t>
            </a:r>
            <a:r>
              <a:rPr sz="1100" spc="-26" dirty="0">
                <a:solidFill>
                  <a:srgbClr val="353334"/>
                </a:solidFill>
                <a:latin typeface="Montserrat"/>
                <a:cs typeface="Montserrat"/>
              </a:rPr>
              <a:t> </a:t>
            </a:r>
            <a:r>
              <a:rPr lang="fr-FR" sz="1100" spc="-26" dirty="0">
                <a:solidFill>
                  <a:srgbClr val="353334"/>
                </a:solidFill>
                <a:latin typeface="Montserrat"/>
                <a:cs typeface="Montserrat"/>
              </a:rPr>
              <a:t>, LIVRET  D’APPRENTISSAGE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ET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 FICHE </a:t>
            </a:r>
            <a:r>
              <a:rPr sz="1100" spc="-13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00" spc="-18" dirty="0">
                <a:solidFill>
                  <a:srgbClr val="353334"/>
                </a:solidFill>
                <a:latin typeface="Montserrat"/>
                <a:cs typeface="Montserrat"/>
              </a:rPr>
              <a:t>SUIVI </a:t>
            </a:r>
            <a:r>
              <a:rPr lang="fr-FR" sz="1100" spc="-13" dirty="0">
                <a:solidFill>
                  <a:srgbClr val="353334"/>
                </a:solidFill>
                <a:latin typeface="Montserrat"/>
                <a:cs typeface="Montserrat"/>
              </a:rPr>
              <a:t>PEDAGOGIQUE</a:t>
            </a: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;</a:t>
            </a: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                                                                                        50, 00€</a:t>
            </a:r>
          </a:p>
          <a:p>
            <a:pPr marL="99626" marR="203707" indent="-99626">
              <a:lnSpc>
                <a:spcPct val="104200"/>
              </a:lnSpc>
              <a:spcBef>
                <a:spcPts val="263"/>
              </a:spcBef>
              <a:buChar char="•"/>
              <a:tabLst>
                <a:tab pos="99626" algn="l"/>
              </a:tabLst>
            </a:pP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ACCÈS À LA </a:t>
            </a:r>
            <a:r>
              <a:rPr sz="1100" spc="-4" dirty="0">
                <a:solidFill>
                  <a:srgbClr val="353334"/>
                </a:solidFill>
                <a:latin typeface="Montserrat"/>
                <a:cs typeface="Montserrat"/>
              </a:rPr>
              <a:t>SALLE </a:t>
            </a:r>
            <a:r>
              <a:rPr sz="1100" dirty="0">
                <a:solidFill>
                  <a:srgbClr val="353334"/>
                </a:solidFill>
                <a:latin typeface="Montserrat"/>
                <a:cs typeface="Montserrat"/>
              </a:rPr>
              <a:t>DE </a:t>
            </a:r>
            <a:r>
              <a:rPr sz="1100" spc="-4" dirty="0">
                <a:solidFill>
                  <a:srgbClr val="353334"/>
                </a:solidFill>
                <a:latin typeface="Montserrat"/>
                <a:cs typeface="Montserrat"/>
              </a:rPr>
              <a:t>CODE </a:t>
            </a:r>
            <a:r>
              <a:rPr lang="fr-FR" sz="1100" spc="-4" dirty="0">
                <a:solidFill>
                  <a:srgbClr val="353334"/>
                </a:solidFill>
                <a:latin typeface="Montserrat"/>
                <a:cs typeface="Montserrat"/>
              </a:rPr>
              <a:t>(6 mois)                                                75, 00€</a:t>
            </a:r>
            <a:endParaRPr lang="fr-FR" sz="1100" dirty="0">
              <a:solidFill>
                <a:srgbClr val="353334"/>
              </a:solidFill>
              <a:latin typeface="Montserrat"/>
              <a:cs typeface="Montserrat"/>
            </a:endParaRP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solidFill>
                  <a:srgbClr val="353334"/>
                </a:solidFill>
                <a:latin typeface="Montserrat"/>
                <a:cs typeface="Montserrat"/>
              </a:rPr>
              <a:t>20 LECONS DE CONDUITE	                                                      1000, 00€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latin typeface="Montserrat"/>
                <a:cs typeface="Montserrat"/>
              </a:rPr>
              <a:t> 1 RENDEZ-VOUS PREALABLE                                                            100, 00€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latin typeface="Montserrat"/>
                <a:cs typeface="Montserrat"/>
              </a:rPr>
              <a:t>RENDEZ-VOUS PEDAGOGIQUE DE CONDUITE	               50, 00€               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latin typeface="Montserrat"/>
                <a:cs typeface="Montserrat"/>
              </a:rPr>
              <a:t>RENDEZ-VOUS PEDAGOGIQUE EN SALLE                                      25 ,00€               </a:t>
            </a:r>
          </a:p>
          <a:p>
            <a:pPr marL="104637" indent="-93505">
              <a:spcBef>
                <a:spcPts val="315"/>
              </a:spcBef>
              <a:buChar char="•"/>
              <a:tabLst>
                <a:tab pos="105192" algn="l"/>
              </a:tabLst>
            </a:pPr>
            <a:r>
              <a:rPr lang="fr-FR" sz="1100" dirty="0">
                <a:latin typeface="Montserrat"/>
                <a:cs typeface="Montserrat"/>
              </a:rPr>
              <a:t>FRAIS D’ACCOMPAGNEMENT A L’EXAMEN PRATIQUE              50 ,00€</a:t>
            </a:r>
            <a:endParaRPr sz="1100" dirty="0">
              <a:latin typeface="Montserrat"/>
              <a:cs typeface="Montserra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340173" y="440728"/>
            <a:ext cx="1554589" cy="16485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1316" y="612742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81316" y="6161212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81316" y="619499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81316" y="6228790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1316" y="6262575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81316" y="6296361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79324" y="6330147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79324" y="6363938"/>
            <a:ext cx="95024" cy="0"/>
          </a:xfrm>
          <a:custGeom>
            <a:avLst/>
            <a:gdLst/>
            <a:ahLst/>
            <a:cxnLst/>
            <a:rect l="l" t="t" r="r" b="b"/>
            <a:pathLst>
              <a:path w="111125">
                <a:moveTo>
                  <a:pt x="0" y="0"/>
                </a:moveTo>
                <a:lnTo>
                  <a:pt x="110617" y="0"/>
                </a:lnTo>
              </a:path>
            </a:pathLst>
          </a:custGeom>
          <a:ln w="104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17096" y="6114752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19"/>
                </a:lnTo>
                <a:lnTo>
                  <a:pt x="0" y="48348"/>
                </a:lnTo>
                <a:lnTo>
                  <a:pt x="5219" y="53568"/>
                </a:lnTo>
                <a:lnTo>
                  <a:pt x="48348" y="53568"/>
                </a:lnTo>
                <a:lnTo>
                  <a:pt x="53568" y="48348"/>
                </a:lnTo>
                <a:lnTo>
                  <a:pt x="53568" y="5219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7096" y="6185150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7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7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7096" y="625553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17096" y="6322515"/>
            <a:ext cx="46154" cy="4894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48348" y="0"/>
                </a:moveTo>
                <a:lnTo>
                  <a:pt x="5219" y="0"/>
                </a:lnTo>
                <a:lnTo>
                  <a:pt x="0" y="5206"/>
                </a:lnTo>
                <a:lnTo>
                  <a:pt x="0" y="48348"/>
                </a:lnTo>
                <a:lnTo>
                  <a:pt x="5219" y="53555"/>
                </a:lnTo>
                <a:lnTo>
                  <a:pt x="48348" y="53555"/>
                </a:lnTo>
                <a:lnTo>
                  <a:pt x="53568" y="48348"/>
                </a:lnTo>
                <a:lnTo>
                  <a:pt x="53568" y="5206"/>
                </a:lnTo>
                <a:lnTo>
                  <a:pt x="48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98633" y="6094291"/>
            <a:ext cx="16290" cy="32246"/>
          </a:xfrm>
          <a:custGeom>
            <a:avLst/>
            <a:gdLst/>
            <a:ahLst/>
            <a:cxnLst/>
            <a:rect l="l" t="t" r="r" b="b"/>
            <a:pathLst>
              <a:path w="19050" h="35559">
                <a:moveTo>
                  <a:pt x="14681" y="0"/>
                </a:moveTo>
                <a:lnTo>
                  <a:pt x="4229" y="0"/>
                </a:lnTo>
                <a:lnTo>
                  <a:pt x="0" y="7874"/>
                </a:lnTo>
                <a:lnTo>
                  <a:pt x="0" y="27305"/>
                </a:lnTo>
                <a:lnTo>
                  <a:pt x="4229" y="35179"/>
                </a:lnTo>
                <a:lnTo>
                  <a:pt x="14681" y="35179"/>
                </a:lnTo>
                <a:lnTo>
                  <a:pt x="18910" y="27305"/>
                </a:lnTo>
                <a:lnTo>
                  <a:pt x="18910" y="7874"/>
                </a:lnTo>
                <a:lnTo>
                  <a:pt x="14681" y="0"/>
                </a:lnTo>
                <a:close/>
              </a:path>
            </a:pathLst>
          </a:custGeom>
          <a:solidFill>
            <a:srgbClr val="302B33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45578" y="6169675"/>
            <a:ext cx="52669" cy="24184"/>
          </a:xfrm>
          <a:custGeom>
            <a:avLst/>
            <a:gdLst/>
            <a:ahLst/>
            <a:cxnLst/>
            <a:rect l="l" t="t" r="r" b="b"/>
            <a:pathLst>
              <a:path w="61595" h="26670">
                <a:moveTo>
                  <a:pt x="61480" y="0"/>
                </a:moveTo>
                <a:lnTo>
                  <a:pt x="0" y="0"/>
                </a:lnTo>
                <a:lnTo>
                  <a:pt x="0" y="2781"/>
                </a:lnTo>
                <a:lnTo>
                  <a:pt x="30734" y="26288"/>
                </a:lnTo>
                <a:lnTo>
                  <a:pt x="41305" y="24692"/>
                </a:lnTo>
                <a:lnTo>
                  <a:pt x="61480" y="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86660" y="6270180"/>
            <a:ext cx="21177" cy="25336"/>
          </a:xfrm>
          <a:custGeom>
            <a:avLst/>
            <a:gdLst/>
            <a:ahLst/>
            <a:cxnLst/>
            <a:rect l="l" t="t" r="r" b="b"/>
            <a:pathLst>
              <a:path w="24764" h="27940">
                <a:moveTo>
                  <a:pt x="18719" y="0"/>
                </a:moveTo>
                <a:lnTo>
                  <a:pt x="5664" y="0"/>
                </a:lnTo>
                <a:lnTo>
                  <a:pt x="0" y="6146"/>
                </a:lnTo>
                <a:lnTo>
                  <a:pt x="0" y="21323"/>
                </a:lnTo>
                <a:lnTo>
                  <a:pt x="5778" y="27330"/>
                </a:lnTo>
                <a:lnTo>
                  <a:pt x="18681" y="27330"/>
                </a:lnTo>
                <a:lnTo>
                  <a:pt x="21666" y="25514"/>
                </a:lnTo>
                <a:lnTo>
                  <a:pt x="24384" y="22618"/>
                </a:lnTo>
                <a:lnTo>
                  <a:pt x="23742" y="21970"/>
                </a:lnTo>
                <a:lnTo>
                  <a:pt x="9207" y="21970"/>
                </a:lnTo>
                <a:lnTo>
                  <a:pt x="6070" y="18199"/>
                </a:lnTo>
                <a:lnTo>
                  <a:pt x="6070" y="9067"/>
                </a:lnTo>
                <a:lnTo>
                  <a:pt x="9283" y="5372"/>
                </a:lnTo>
                <a:lnTo>
                  <a:pt x="23071" y="5372"/>
                </a:lnTo>
                <a:lnTo>
                  <a:pt x="24193" y="4076"/>
                </a:lnTo>
                <a:lnTo>
                  <a:pt x="21767" y="1663"/>
                </a:lnTo>
                <a:lnTo>
                  <a:pt x="18719" y="0"/>
                </a:lnTo>
                <a:close/>
              </a:path>
              <a:path w="24764" h="27940">
                <a:moveTo>
                  <a:pt x="20675" y="18872"/>
                </a:moveTo>
                <a:lnTo>
                  <a:pt x="18605" y="20802"/>
                </a:lnTo>
                <a:lnTo>
                  <a:pt x="16764" y="21970"/>
                </a:lnTo>
                <a:lnTo>
                  <a:pt x="23742" y="21970"/>
                </a:lnTo>
                <a:lnTo>
                  <a:pt x="20675" y="18872"/>
                </a:lnTo>
                <a:close/>
              </a:path>
              <a:path w="24764" h="27940">
                <a:moveTo>
                  <a:pt x="23071" y="5372"/>
                </a:moveTo>
                <a:lnTo>
                  <a:pt x="16421" y="5372"/>
                </a:lnTo>
                <a:lnTo>
                  <a:pt x="18415" y="6502"/>
                </a:lnTo>
                <a:lnTo>
                  <a:pt x="20497" y="8343"/>
                </a:lnTo>
                <a:lnTo>
                  <a:pt x="23071" y="5372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9199" y="6270594"/>
            <a:ext cx="16833" cy="24184"/>
          </a:xfrm>
          <a:custGeom>
            <a:avLst/>
            <a:gdLst/>
            <a:ahLst/>
            <a:cxnLst/>
            <a:rect l="l" t="t" r="r" b="b"/>
            <a:pathLst>
              <a:path w="19685" h="26670">
                <a:moveTo>
                  <a:pt x="19075" y="0"/>
                </a:moveTo>
                <a:lnTo>
                  <a:pt x="0" y="0"/>
                </a:lnTo>
                <a:lnTo>
                  <a:pt x="0" y="26416"/>
                </a:lnTo>
                <a:lnTo>
                  <a:pt x="19265" y="26416"/>
                </a:lnTo>
                <a:lnTo>
                  <a:pt x="19265" y="21247"/>
                </a:lnTo>
                <a:lnTo>
                  <a:pt x="5778" y="21247"/>
                </a:lnTo>
                <a:lnTo>
                  <a:pt x="5778" y="15697"/>
                </a:lnTo>
                <a:lnTo>
                  <a:pt x="17386" y="15697"/>
                </a:lnTo>
                <a:lnTo>
                  <a:pt x="17386" y="10541"/>
                </a:lnTo>
                <a:lnTo>
                  <a:pt x="5778" y="10541"/>
                </a:lnTo>
                <a:lnTo>
                  <a:pt x="5778" y="5168"/>
                </a:lnTo>
                <a:lnTo>
                  <a:pt x="19075" y="5168"/>
                </a:lnTo>
                <a:lnTo>
                  <a:pt x="19075" y="0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27530" y="6270599"/>
            <a:ext cx="19548" cy="24184"/>
          </a:xfrm>
          <a:custGeom>
            <a:avLst/>
            <a:gdLst/>
            <a:ahLst/>
            <a:cxnLst/>
            <a:rect l="l" t="t" r="r" b="b"/>
            <a:pathLst>
              <a:path w="22860" h="26670">
                <a:moveTo>
                  <a:pt x="15430" y="0"/>
                </a:moveTo>
                <a:lnTo>
                  <a:pt x="0" y="0"/>
                </a:lnTo>
                <a:lnTo>
                  <a:pt x="0" y="26415"/>
                </a:lnTo>
                <a:lnTo>
                  <a:pt x="5803" y="26415"/>
                </a:lnTo>
                <a:lnTo>
                  <a:pt x="5803" y="17957"/>
                </a:lnTo>
                <a:lnTo>
                  <a:pt x="17038" y="17957"/>
                </a:lnTo>
                <a:lnTo>
                  <a:pt x="16370" y="16979"/>
                </a:lnTo>
                <a:lnTo>
                  <a:pt x="19735" y="15735"/>
                </a:lnTo>
                <a:lnTo>
                  <a:pt x="22034" y="13055"/>
                </a:lnTo>
                <a:lnTo>
                  <a:pt x="22034" y="12826"/>
                </a:lnTo>
                <a:lnTo>
                  <a:pt x="5803" y="12826"/>
                </a:lnTo>
                <a:lnTo>
                  <a:pt x="5803" y="5245"/>
                </a:lnTo>
                <a:lnTo>
                  <a:pt x="21677" y="5245"/>
                </a:lnTo>
                <a:lnTo>
                  <a:pt x="21272" y="4178"/>
                </a:lnTo>
                <a:lnTo>
                  <a:pt x="17995" y="901"/>
                </a:lnTo>
                <a:lnTo>
                  <a:pt x="15430" y="0"/>
                </a:lnTo>
                <a:close/>
              </a:path>
              <a:path w="22860" h="26670">
                <a:moveTo>
                  <a:pt x="17038" y="17957"/>
                </a:moveTo>
                <a:lnTo>
                  <a:pt x="10375" y="17957"/>
                </a:lnTo>
                <a:lnTo>
                  <a:pt x="16027" y="26415"/>
                </a:lnTo>
                <a:lnTo>
                  <a:pt x="22821" y="26415"/>
                </a:lnTo>
                <a:lnTo>
                  <a:pt x="17038" y="17957"/>
                </a:lnTo>
                <a:close/>
              </a:path>
              <a:path w="22860" h="26670">
                <a:moveTo>
                  <a:pt x="21677" y="5245"/>
                </a:moveTo>
                <a:lnTo>
                  <a:pt x="14452" y="5245"/>
                </a:lnTo>
                <a:lnTo>
                  <a:pt x="16141" y="6489"/>
                </a:lnTo>
                <a:lnTo>
                  <a:pt x="16141" y="11353"/>
                </a:lnTo>
                <a:lnTo>
                  <a:pt x="14554" y="12826"/>
                </a:lnTo>
                <a:lnTo>
                  <a:pt x="22034" y="12826"/>
                </a:lnTo>
                <a:lnTo>
                  <a:pt x="22034" y="6184"/>
                </a:lnTo>
                <a:lnTo>
                  <a:pt x="21677" y="5245"/>
                </a:lnTo>
                <a:close/>
              </a:path>
            </a:pathLst>
          </a:custGeom>
          <a:solidFill>
            <a:srgbClr val="E2E3E2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86973" y="6387337"/>
            <a:ext cx="6516" cy="13820"/>
          </a:xfrm>
          <a:custGeom>
            <a:avLst/>
            <a:gdLst/>
            <a:ahLst/>
            <a:cxnLst/>
            <a:rect l="l" t="t" r="r" b="b"/>
            <a:pathLst>
              <a:path w="7620" h="15240">
                <a:moveTo>
                  <a:pt x="4051" y="0"/>
                </a:moveTo>
                <a:lnTo>
                  <a:pt x="0" y="0"/>
                </a:lnTo>
                <a:lnTo>
                  <a:pt x="0" y="14655"/>
                </a:lnTo>
                <a:lnTo>
                  <a:pt x="4051" y="14655"/>
                </a:lnTo>
                <a:lnTo>
                  <a:pt x="7327" y="11379"/>
                </a:lnTo>
                <a:lnTo>
                  <a:pt x="7327" y="3276"/>
                </a:lnTo>
                <a:lnTo>
                  <a:pt x="4051" y="0"/>
                </a:lnTo>
                <a:close/>
              </a:path>
            </a:pathLst>
          </a:custGeom>
          <a:solidFill>
            <a:srgbClr val="4D5156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Affichage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Anthony ....</dc:creator>
  <cp:lastModifiedBy>Anthony ....</cp:lastModifiedBy>
  <cp:revision>1</cp:revision>
  <dcterms:created xsi:type="dcterms:W3CDTF">2022-03-22T20:22:59Z</dcterms:created>
  <dcterms:modified xsi:type="dcterms:W3CDTF">2022-03-22T20:23:50Z</dcterms:modified>
</cp:coreProperties>
</file>