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7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86F1-DF74-4C83-AFE0-419955856296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7DC1-4388-47EE-8FF0-F61D05D9E22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86F1-DF74-4C83-AFE0-419955856296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7DC1-4388-47EE-8FF0-F61D05D9E22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86F1-DF74-4C83-AFE0-419955856296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7DC1-4388-47EE-8FF0-F61D05D9E22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F2A0A-7898-41E1-A2FE-E6CDB7A3C4A8}" type="datetime1">
              <a:rPr lang="en-US" smtClean="0"/>
              <a:pPr/>
              <a:t>3/22/2022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marL="22263">
              <a:lnSpc>
                <a:spcPct val="100000"/>
              </a:lnSpc>
              <a:spcBef>
                <a:spcPts val="31"/>
              </a:spcBef>
              <a:defRPr sz="1800" b="1" i="0">
                <a:solidFill>
                  <a:srgbClr val="353334"/>
                </a:solidFill>
                <a:latin typeface="Montserrat"/>
                <a:cs typeface="Montserrat"/>
              </a:defRPr>
            </a:lvl1pPr>
          </a:lstStyle>
          <a:p>
            <a:fld id="{81D60167-4931-47E6-BA6A-407CBD079E4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86F1-DF74-4C83-AFE0-419955856296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7DC1-4388-47EE-8FF0-F61D05D9E22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86F1-DF74-4C83-AFE0-419955856296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7DC1-4388-47EE-8FF0-F61D05D9E22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86F1-DF74-4C83-AFE0-419955856296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7DC1-4388-47EE-8FF0-F61D05D9E22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86F1-DF74-4C83-AFE0-419955856296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7DC1-4388-47EE-8FF0-F61D05D9E22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86F1-DF74-4C83-AFE0-419955856296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7DC1-4388-47EE-8FF0-F61D05D9E22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86F1-DF74-4C83-AFE0-419955856296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7DC1-4388-47EE-8FF0-F61D05D9E22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86F1-DF74-4C83-AFE0-419955856296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7DC1-4388-47EE-8FF0-F61D05D9E22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86F1-DF74-4C83-AFE0-419955856296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7DC1-4388-47EE-8FF0-F61D05D9E22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186F1-DF74-4C83-AFE0-419955856296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37DC1-4388-47EE-8FF0-F61D05D9E221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8618"/>
            <a:ext cx="7757120" cy="6855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7765341" cy="6855696"/>
          </a:xfrm>
          <a:custGeom>
            <a:avLst/>
            <a:gdLst/>
            <a:ahLst/>
            <a:cxnLst/>
            <a:rect l="l" t="t" r="r" b="b"/>
            <a:pathLst>
              <a:path w="9081135" h="7560309">
                <a:moveTo>
                  <a:pt x="9080535" y="0"/>
                </a:moveTo>
                <a:lnTo>
                  <a:pt x="0" y="0"/>
                </a:lnTo>
                <a:lnTo>
                  <a:pt x="0" y="7560005"/>
                </a:lnTo>
                <a:lnTo>
                  <a:pt x="1467190" y="7560005"/>
                </a:lnTo>
                <a:lnTo>
                  <a:pt x="9080535" y="0"/>
                </a:lnTo>
                <a:close/>
              </a:path>
            </a:pathLst>
          </a:custGeom>
          <a:solidFill>
            <a:srgbClr val="353334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804139"/>
            <a:ext cx="1253228" cy="1366418"/>
          </a:xfrm>
          <a:custGeom>
            <a:avLst/>
            <a:gdLst/>
            <a:ahLst/>
            <a:cxnLst/>
            <a:rect l="l" t="t" r="r" b="b"/>
            <a:pathLst>
              <a:path w="1465580" h="1506854">
                <a:moveTo>
                  <a:pt x="705178" y="0"/>
                </a:moveTo>
                <a:lnTo>
                  <a:pt x="0" y="698523"/>
                </a:lnTo>
                <a:lnTo>
                  <a:pt x="0" y="807747"/>
                </a:lnTo>
                <a:lnTo>
                  <a:pt x="705178" y="1506270"/>
                </a:lnTo>
                <a:lnTo>
                  <a:pt x="1465489" y="753135"/>
                </a:lnTo>
                <a:lnTo>
                  <a:pt x="705178" y="0"/>
                </a:lnTo>
                <a:close/>
              </a:path>
            </a:pathLst>
          </a:custGeom>
          <a:solidFill>
            <a:srgbClr val="CE3E4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3367" y="5487093"/>
            <a:ext cx="1300468" cy="1366418"/>
          </a:xfrm>
          <a:custGeom>
            <a:avLst/>
            <a:gdLst/>
            <a:ahLst/>
            <a:cxnLst/>
            <a:rect l="l" t="t" r="r" b="b"/>
            <a:pathLst>
              <a:path w="1520825" h="1506854">
                <a:moveTo>
                  <a:pt x="760310" y="0"/>
                </a:moveTo>
                <a:lnTo>
                  <a:pt x="0" y="753135"/>
                </a:lnTo>
                <a:lnTo>
                  <a:pt x="760310" y="1506270"/>
                </a:lnTo>
                <a:lnTo>
                  <a:pt x="1520621" y="753135"/>
                </a:lnTo>
                <a:lnTo>
                  <a:pt x="760310" y="0"/>
                </a:lnTo>
                <a:close/>
              </a:path>
            </a:pathLst>
          </a:custGeom>
          <a:solidFill>
            <a:srgbClr val="FFFFF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170048"/>
            <a:ext cx="1254314" cy="683497"/>
          </a:xfrm>
          <a:custGeom>
            <a:avLst/>
            <a:gdLst/>
            <a:ahLst/>
            <a:cxnLst/>
            <a:rect l="l" t="t" r="r" b="b"/>
            <a:pathLst>
              <a:path w="1466850" h="753745">
                <a:moveTo>
                  <a:pt x="705989" y="0"/>
                </a:moveTo>
                <a:lnTo>
                  <a:pt x="0" y="699326"/>
                </a:lnTo>
                <a:lnTo>
                  <a:pt x="0" y="753135"/>
                </a:lnTo>
                <a:lnTo>
                  <a:pt x="1466300" y="753135"/>
                </a:lnTo>
                <a:lnTo>
                  <a:pt x="705989" y="0"/>
                </a:lnTo>
                <a:close/>
              </a:path>
            </a:pathLst>
          </a:custGeom>
          <a:solidFill>
            <a:srgbClr val="EDEEE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536299"/>
            <a:ext cx="603808" cy="1267953"/>
          </a:xfrm>
          <a:custGeom>
            <a:avLst/>
            <a:gdLst/>
            <a:ahLst/>
            <a:cxnLst/>
            <a:rect l="l" t="t" r="r" b="b"/>
            <a:pathLst>
              <a:path w="706120" h="1398270">
                <a:moveTo>
                  <a:pt x="0" y="0"/>
                </a:moveTo>
                <a:lnTo>
                  <a:pt x="0" y="1397733"/>
                </a:lnTo>
                <a:lnTo>
                  <a:pt x="705519" y="698860"/>
                </a:lnTo>
                <a:lnTo>
                  <a:pt x="0" y="0"/>
                </a:lnTo>
                <a:close/>
              </a:path>
            </a:pathLst>
          </a:custGeom>
          <a:solidFill>
            <a:srgbClr val="27222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4170340"/>
            <a:ext cx="603808" cy="1267953"/>
          </a:xfrm>
          <a:custGeom>
            <a:avLst/>
            <a:gdLst/>
            <a:ahLst/>
            <a:cxnLst/>
            <a:rect l="l" t="t" r="r" b="b"/>
            <a:pathLst>
              <a:path w="706120" h="1398270">
                <a:moveTo>
                  <a:pt x="0" y="0"/>
                </a:moveTo>
                <a:lnTo>
                  <a:pt x="0" y="1397850"/>
                </a:lnTo>
                <a:lnTo>
                  <a:pt x="705584" y="6989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32637" y="2784980"/>
            <a:ext cx="4102311" cy="710560"/>
          </a:xfrm>
          <a:custGeom>
            <a:avLst/>
            <a:gdLst/>
            <a:ahLst/>
            <a:cxnLst/>
            <a:rect l="l" t="t" r="r" b="b"/>
            <a:pathLst>
              <a:path w="4797425" h="783589">
                <a:moveTo>
                  <a:pt x="0" y="783005"/>
                </a:moveTo>
                <a:lnTo>
                  <a:pt x="4797005" y="783005"/>
                </a:lnTo>
                <a:lnTo>
                  <a:pt x="4797005" y="0"/>
                </a:lnTo>
                <a:lnTo>
                  <a:pt x="0" y="0"/>
                </a:lnTo>
                <a:lnTo>
                  <a:pt x="0" y="783005"/>
                </a:lnTo>
                <a:close/>
              </a:path>
            </a:pathLst>
          </a:custGeom>
          <a:solidFill>
            <a:srgbClr val="CE3E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4995318" y="2870169"/>
            <a:ext cx="2938861" cy="568504"/>
          </a:xfrm>
          <a:prstGeom prst="rect">
            <a:avLst/>
          </a:prstGeom>
        </p:spPr>
        <p:txBody>
          <a:bodyPr vert="horz" wrap="square" lIns="0" tIns="8905" rIns="0" bIns="0" rtlCol="0">
            <a:spAutoFit/>
          </a:bodyPr>
          <a:lstStyle/>
          <a:p>
            <a:pPr marR="4453">
              <a:lnSpc>
                <a:spcPct val="100800"/>
              </a:lnSpc>
              <a:spcBef>
                <a:spcPts val="70"/>
              </a:spcBef>
            </a:pPr>
            <a:r>
              <a:rPr b="1" spc="35" dirty="0">
                <a:latin typeface="Montserrat"/>
                <a:cs typeface="Montserrat"/>
              </a:rPr>
              <a:t>PERMIS </a:t>
            </a:r>
            <a:r>
              <a:rPr b="1" dirty="0">
                <a:latin typeface="Montserrat"/>
                <a:cs typeface="Montserrat"/>
              </a:rPr>
              <a:t>A1</a:t>
            </a:r>
            <a:r>
              <a:rPr lang="fr-FR" b="1" dirty="0">
                <a:latin typeface="Montserrat"/>
                <a:cs typeface="Montserrat"/>
              </a:rPr>
              <a:t> sans code à partir de </a:t>
            </a:r>
            <a:endParaRPr dirty="0">
              <a:latin typeface="Montserrat"/>
              <a:cs typeface="Montserra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25436" y="2899816"/>
            <a:ext cx="682825" cy="288240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>
              <a:spcBef>
                <a:spcPts val="88"/>
              </a:spcBef>
            </a:pPr>
            <a:r>
              <a:rPr b="1" spc="-7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lang="fr-FR" b="1" spc="-75" dirty="0">
                <a:latin typeface="Montserrat"/>
                <a:cs typeface="Montserrat"/>
              </a:rPr>
              <a:t>920 </a:t>
            </a:r>
            <a:r>
              <a:rPr b="1" dirty="0">
                <a:latin typeface="Montserrat"/>
                <a:cs typeface="Montserrat"/>
              </a:rPr>
              <a:t>€</a:t>
            </a:r>
            <a:endParaRPr dirty="0">
              <a:latin typeface="Montserrat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32637" y="3602189"/>
            <a:ext cx="3626649" cy="2845093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>
              <a:spcBef>
                <a:spcPts val="416"/>
              </a:spcBef>
            </a:pPr>
            <a:r>
              <a:rPr lang="fr-FR" b="1" dirty="0">
                <a:solidFill>
                  <a:srgbClr val="353334"/>
                </a:solidFill>
                <a:latin typeface="Montserrat"/>
                <a:cs typeface="Montserrat"/>
              </a:rPr>
              <a:t>20 SESSIONS </a:t>
            </a:r>
            <a:r>
              <a:rPr lang="fr-FR" b="1" spc="-18" dirty="0">
                <a:solidFill>
                  <a:srgbClr val="353334"/>
                </a:solidFill>
                <a:latin typeface="Montserrat"/>
                <a:cs typeface="Montserrat"/>
              </a:rPr>
              <a:t>DE CONDUITE</a:t>
            </a:r>
            <a:endParaRPr lang="fr-FR" dirty="0">
              <a:latin typeface="Montserrat"/>
              <a:cs typeface="Montserrat"/>
            </a:endParaRPr>
          </a:p>
          <a:p>
            <a:pPr marL="105192" marR="268827" indent="-105192">
              <a:lnSpc>
                <a:spcPct val="104200"/>
              </a:lnSpc>
              <a:spcBef>
                <a:spcPts val="210"/>
              </a:spcBef>
              <a:buChar char="•"/>
              <a:tabLst>
                <a:tab pos="105192" algn="l"/>
              </a:tabLst>
            </a:pPr>
            <a:r>
              <a:rPr lang="fr-FR" sz="1100" spc="-4" dirty="0">
                <a:solidFill>
                  <a:srgbClr val="353334"/>
                </a:solidFill>
                <a:latin typeface="Montserrat"/>
                <a:cs typeface="Montserrat"/>
              </a:rPr>
              <a:t>CONSTITUTION </a:t>
            </a:r>
            <a:r>
              <a:rPr lang="fr-FR" sz="1100" dirty="0">
                <a:solidFill>
                  <a:srgbClr val="353334"/>
                </a:solidFill>
                <a:latin typeface="Montserrat"/>
                <a:cs typeface="Montserrat"/>
              </a:rPr>
              <a:t>DU DOSSIER ET</a:t>
            </a:r>
            <a:r>
              <a:rPr lang="fr-FR" sz="1100" spc="-48" dirty="0">
                <a:solidFill>
                  <a:srgbClr val="353334"/>
                </a:solidFill>
                <a:latin typeface="Montserrat"/>
                <a:cs typeface="Montserrat"/>
              </a:rPr>
              <a:t> </a:t>
            </a:r>
            <a:r>
              <a:rPr lang="fr-FR" sz="1100" dirty="0">
                <a:solidFill>
                  <a:srgbClr val="353334"/>
                </a:solidFill>
                <a:latin typeface="Montserrat"/>
                <a:cs typeface="Montserrat"/>
              </a:rPr>
              <a:t>ENREGISTREMENT SUR ANTS</a:t>
            </a:r>
            <a:r>
              <a:rPr lang="fr-FR" sz="1100" spc="-4" dirty="0">
                <a:solidFill>
                  <a:srgbClr val="353334"/>
                </a:solidFill>
                <a:latin typeface="Montserrat"/>
                <a:cs typeface="Montserrat"/>
              </a:rPr>
              <a:t> </a:t>
            </a:r>
            <a:r>
              <a:rPr lang="fr-FR" sz="1100" dirty="0">
                <a:solidFill>
                  <a:srgbClr val="353334"/>
                </a:solidFill>
                <a:latin typeface="Montserrat"/>
                <a:cs typeface="Montserrat"/>
              </a:rPr>
              <a:t>;</a:t>
            </a:r>
          </a:p>
          <a:p>
            <a:pPr marL="99626" marR="203707" indent="-99626">
              <a:lnSpc>
                <a:spcPct val="104200"/>
              </a:lnSpc>
              <a:spcBef>
                <a:spcPts val="263"/>
              </a:spcBef>
              <a:buChar char="•"/>
              <a:tabLst>
                <a:tab pos="99626" algn="l"/>
              </a:tabLst>
            </a:pPr>
            <a:r>
              <a:rPr lang="fr-FR" sz="1100" dirty="0">
                <a:solidFill>
                  <a:srgbClr val="353334"/>
                </a:solidFill>
                <a:latin typeface="Montserrat"/>
                <a:cs typeface="Montserrat"/>
              </a:rPr>
              <a:t>1 </a:t>
            </a:r>
            <a:r>
              <a:rPr lang="fr-FR" sz="1100" spc="-210" dirty="0">
                <a:solidFill>
                  <a:srgbClr val="353334"/>
                </a:solidFill>
                <a:latin typeface="Montserrat"/>
                <a:cs typeface="Montserrat"/>
              </a:rPr>
              <a:t> </a:t>
            </a:r>
            <a:r>
              <a:rPr lang="fr-FR" sz="1100" spc="-22" dirty="0">
                <a:solidFill>
                  <a:srgbClr val="353334"/>
                </a:solidFill>
                <a:latin typeface="Montserrat"/>
                <a:cs typeface="Montserrat"/>
              </a:rPr>
              <a:t>POCHETTE PÉDAGOGIQUE </a:t>
            </a:r>
            <a:r>
              <a:rPr lang="fr-FR" sz="1100" spc="-31" dirty="0">
                <a:solidFill>
                  <a:srgbClr val="353334"/>
                </a:solidFill>
                <a:latin typeface="Montserrat"/>
                <a:cs typeface="Montserrat"/>
              </a:rPr>
              <a:t>AVEC </a:t>
            </a:r>
            <a:r>
              <a:rPr lang="fr-FR" sz="1100" spc="-13" dirty="0">
                <a:solidFill>
                  <a:srgbClr val="353334"/>
                </a:solidFill>
                <a:latin typeface="Montserrat"/>
                <a:cs typeface="Montserrat"/>
              </a:rPr>
              <a:t>UN </a:t>
            </a:r>
            <a:r>
              <a:rPr lang="fr-FR" sz="1100" spc="-18" dirty="0">
                <a:solidFill>
                  <a:srgbClr val="353334"/>
                </a:solidFill>
                <a:latin typeface="Montserrat"/>
                <a:cs typeface="Montserrat"/>
              </a:rPr>
              <a:t>LIVRE </a:t>
            </a:r>
            <a:r>
              <a:rPr lang="fr-FR" sz="1100" spc="-13" dirty="0">
                <a:solidFill>
                  <a:srgbClr val="353334"/>
                </a:solidFill>
                <a:latin typeface="Montserrat"/>
                <a:cs typeface="Montserrat"/>
              </a:rPr>
              <a:t>DE </a:t>
            </a:r>
            <a:r>
              <a:rPr lang="fr-FR" sz="1100" spc="-26" dirty="0">
                <a:solidFill>
                  <a:srgbClr val="353334"/>
                </a:solidFill>
                <a:latin typeface="Montserrat"/>
                <a:cs typeface="Montserrat"/>
              </a:rPr>
              <a:t>CODE,</a:t>
            </a:r>
            <a:r>
              <a:rPr lang="fr-FR" sz="1100" spc="-13" dirty="0">
                <a:solidFill>
                  <a:srgbClr val="353334"/>
                </a:solidFill>
                <a:latin typeface="Montserrat"/>
                <a:cs typeface="Montserrat"/>
              </a:rPr>
              <a:t> </a:t>
            </a:r>
            <a:r>
              <a:rPr lang="fr-FR" sz="1100" spc="-18" dirty="0">
                <a:solidFill>
                  <a:srgbClr val="353334"/>
                </a:solidFill>
                <a:latin typeface="Montserrat"/>
                <a:cs typeface="Montserrat"/>
              </a:rPr>
              <a:t>UNE FICHE </a:t>
            </a:r>
            <a:r>
              <a:rPr lang="fr-FR" sz="1100" spc="-13" dirty="0">
                <a:solidFill>
                  <a:srgbClr val="353334"/>
                </a:solidFill>
                <a:latin typeface="Montserrat"/>
                <a:cs typeface="Montserrat"/>
              </a:rPr>
              <a:t>DE </a:t>
            </a:r>
            <a:r>
              <a:rPr lang="fr-FR" sz="1100" spc="-18" dirty="0">
                <a:solidFill>
                  <a:srgbClr val="353334"/>
                </a:solidFill>
                <a:latin typeface="Montserrat"/>
                <a:cs typeface="Montserrat"/>
              </a:rPr>
              <a:t>SUIVI </a:t>
            </a:r>
            <a:r>
              <a:rPr lang="fr-FR" sz="1100" spc="-13" dirty="0">
                <a:solidFill>
                  <a:srgbClr val="353334"/>
                </a:solidFill>
                <a:latin typeface="Montserrat"/>
                <a:cs typeface="Montserrat"/>
              </a:rPr>
              <a:t>DE</a:t>
            </a:r>
            <a:r>
              <a:rPr lang="fr-FR" sz="1100" spc="-215" dirty="0">
                <a:solidFill>
                  <a:srgbClr val="353334"/>
                </a:solidFill>
                <a:latin typeface="Montserrat"/>
                <a:cs typeface="Montserrat"/>
              </a:rPr>
              <a:t>     </a:t>
            </a:r>
            <a:r>
              <a:rPr lang="fr-FR" sz="1100" spc="-26" dirty="0">
                <a:solidFill>
                  <a:srgbClr val="353334"/>
                </a:solidFill>
                <a:latin typeface="Montserrat"/>
                <a:cs typeface="Montserrat"/>
              </a:rPr>
              <a:t>FORMATION, UN LIVRET D’APPRENTISSAGE, </a:t>
            </a:r>
            <a:r>
              <a:rPr lang="fr-FR" sz="1100" dirty="0">
                <a:solidFill>
                  <a:srgbClr val="353334"/>
                </a:solidFill>
                <a:latin typeface="Montserrat"/>
                <a:cs typeface="Montserrat"/>
              </a:rPr>
              <a:t>ACCÈS À LA </a:t>
            </a:r>
            <a:r>
              <a:rPr lang="fr-FR" sz="1100" spc="-4" dirty="0">
                <a:solidFill>
                  <a:srgbClr val="353334"/>
                </a:solidFill>
                <a:latin typeface="Montserrat"/>
                <a:cs typeface="Montserrat"/>
              </a:rPr>
              <a:t>SALLE </a:t>
            </a:r>
            <a:r>
              <a:rPr lang="fr-FR" sz="1100" dirty="0">
                <a:solidFill>
                  <a:srgbClr val="353334"/>
                </a:solidFill>
                <a:latin typeface="Montserrat"/>
                <a:cs typeface="Montserrat"/>
              </a:rPr>
              <a:t>DE </a:t>
            </a:r>
            <a:r>
              <a:rPr lang="fr-FR" sz="1100" spc="-4" dirty="0">
                <a:solidFill>
                  <a:srgbClr val="353334"/>
                </a:solidFill>
                <a:latin typeface="Montserrat"/>
                <a:cs typeface="Montserrat"/>
              </a:rPr>
              <a:t>CODE </a:t>
            </a:r>
            <a:r>
              <a:rPr lang="fr-FR" sz="1100" dirty="0">
                <a:solidFill>
                  <a:srgbClr val="353334"/>
                </a:solidFill>
                <a:latin typeface="Montserrat"/>
                <a:cs typeface="Montserrat"/>
              </a:rPr>
              <a:t>6</a:t>
            </a:r>
            <a:r>
              <a:rPr lang="fr-FR" sz="1100" spc="-4" dirty="0">
                <a:solidFill>
                  <a:srgbClr val="353334"/>
                </a:solidFill>
                <a:latin typeface="Montserrat"/>
                <a:cs typeface="Montserrat"/>
              </a:rPr>
              <a:t> </a:t>
            </a:r>
            <a:r>
              <a:rPr lang="fr-FR" sz="1100" dirty="0">
                <a:solidFill>
                  <a:srgbClr val="353334"/>
                </a:solidFill>
                <a:latin typeface="Montserrat"/>
                <a:cs typeface="Montserrat"/>
              </a:rPr>
              <a:t>MOIS.</a:t>
            </a:r>
          </a:p>
          <a:p>
            <a:pPr marL="104637" indent="-93505">
              <a:spcBef>
                <a:spcPts val="315"/>
              </a:spcBef>
              <a:buChar char="•"/>
              <a:tabLst>
                <a:tab pos="105192" algn="l"/>
              </a:tabLst>
            </a:pPr>
            <a:r>
              <a:rPr lang="fr-FR" sz="1100" dirty="0">
                <a:solidFill>
                  <a:srgbClr val="353334"/>
                </a:solidFill>
                <a:latin typeface="Montserrat"/>
                <a:cs typeface="Montserrat"/>
              </a:rPr>
              <a:t>20 LECONS DE CONDUITE EN VEHICULE HORS CIRCULATION ET EN CIRCULATION</a:t>
            </a:r>
          </a:p>
          <a:p>
            <a:pPr marL="104637" indent="-93505">
              <a:spcBef>
                <a:spcPts val="315"/>
              </a:spcBef>
              <a:buChar char="•"/>
              <a:tabLst>
                <a:tab pos="105192" algn="l"/>
              </a:tabLst>
            </a:pPr>
            <a:r>
              <a:rPr lang="fr-FR" sz="1100" dirty="0">
                <a:solidFill>
                  <a:srgbClr val="353334"/>
                </a:solidFill>
                <a:latin typeface="Montserrat"/>
                <a:cs typeface="Montserrat"/>
              </a:rPr>
              <a:t>ACCOMPAGNEMENT A L’EXAMEN PRATIQUE HORS CIRCULATION ET EN CIRCULATION</a:t>
            </a:r>
          </a:p>
          <a:p>
            <a:pPr marL="11132" marR="4453">
              <a:spcBef>
                <a:spcPts val="88"/>
              </a:spcBef>
            </a:pPr>
            <a:endParaRPr lang="fr-FR" sz="1300" b="1" dirty="0">
              <a:solidFill>
                <a:srgbClr val="353334"/>
              </a:solidFill>
              <a:latin typeface="Montserrat"/>
              <a:cs typeface="Montserrat"/>
            </a:endParaRPr>
          </a:p>
          <a:p>
            <a:pPr marL="11132" marR="4453">
              <a:spcBef>
                <a:spcPts val="88"/>
              </a:spcBef>
            </a:pPr>
            <a:r>
              <a:rPr lang="fr-FR" sz="1300" b="1" dirty="0">
                <a:solidFill>
                  <a:srgbClr val="353334"/>
                </a:solidFill>
                <a:latin typeface="Montserrat"/>
                <a:cs typeface="Montserrat"/>
              </a:rPr>
              <a:t>P</a:t>
            </a:r>
            <a:r>
              <a:rPr sz="1300" b="1" dirty="0">
                <a:solidFill>
                  <a:srgbClr val="353334"/>
                </a:solidFill>
                <a:latin typeface="Montserrat"/>
                <a:cs typeface="Montserrat"/>
              </a:rPr>
              <a:t>OUR </a:t>
            </a:r>
            <a:r>
              <a:rPr sz="1300" b="1" spc="-4" dirty="0">
                <a:solidFill>
                  <a:srgbClr val="353334"/>
                </a:solidFill>
                <a:latin typeface="Montserrat"/>
                <a:cs typeface="Montserrat"/>
              </a:rPr>
              <a:t>CONDUIRE </a:t>
            </a:r>
            <a:r>
              <a:rPr sz="1300" b="1" dirty="0">
                <a:solidFill>
                  <a:srgbClr val="353334"/>
                </a:solidFill>
                <a:latin typeface="Montserrat"/>
                <a:cs typeface="Montserrat"/>
              </a:rPr>
              <a:t>UNE </a:t>
            </a:r>
            <a:r>
              <a:rPr sz="1300" b="1" spc="-13" dirty="0">
                <a:solidFill>
                  <a:srgbClr val="353334"/>
                </a:solidFill>
                <a:latin typeface="Montserrat"/>
                <a:cs typeface="Montserrat"/>
              </a:rPr>
              <a:t>MOTO, </a:t>
            </a:r>
            <a:r>
              <a:rPr sz="1300" b="1" dirty="0">
                <a:solidFill>
                  <a:srgbClr val="353334"/>
                </a:solidFill>
                <a:latin typeface="Montserrat"/>
                <a:cs typeface="Montserrat"/>
              </a:rPr>
              <a:t>UN</a:t>
            </a:r>
            <a:r>
              <a:rPr sz="1300" b="1" spc="-31" dirty="0">
                <a:solidFill>
                  <a:srgbClr val="353334"/>
                </a:solidFill>
                <a:latin typeface="Montserrat"/>
                <a:cs typeface="Montserrat"/>
              </a:rPr>
              <a:t> </a:t>
            </a:r>
            <a:r>
              <a:rPr sz="1300" b="1" spc="-9" dirty="0">
                <a:solidFill>
                  <a:srgbClr val="353334"/>
                </a:solidFill>
                <a:latin typeface="Montserrat"/>
                <a:cs typeface="Montserrat"/>
              </a:rPr>
              <a:t>SCOOTER  </a:t>
            </a:r>
            <a:r>
              <a:rPr sz="1300" b="1" dirty="0">
                <a:solidFill>
                  <a:srgbClr val="353334"/>
                </a:solidFill>
                <a:latin typeface="Montserrat"/>
                <a:cs typeface="Montserrat"/>
              </a:rPr>
              <a:t>125CM</a:t>
            </a:r>
            <a:r>
              <a:rPr sz="1100" b="1" baseline="32679" dirty="0">
                <a:solidFill>
                  <a:srgbClr val="353334"/>
                </a:solidFill>
                <a:latin typeface="Montserrat"/>
                <a:cs typeface="Montserrat"/>
              </a:rPr>
              <a:t>3 </a:t>
            </a:r>
            <a:r>
              <a:rPr sz="1300" b="1" dirty="0">
                <a:solidFill>
                  <a:srgbClr val="353334"/>
                </a:solidFill>
                <a:latin typeface="Montserrat"/>
                <a:cs typeface="Montserrat"/>
              </a:rPr>
              <a:t>OU UN 3 </a:t>
            </a:r>
            <a:r>
              <a:rPr sz="1300" b="1" spc="-4" dirty="0">
                <a:solidFill>
                  <a:srgbClr val="353334"/>
                </a:solidFill>
                <a:latin typeface="Montserrat"/>
                <a:cs typeface="Montserrat"/>
              </a:rPr>
              <a:t>ROUES </a:t>
            </a:r>
            <a:r>
              <a:rPr sz="1300" b="1" dirty="0">
                <a:solidFill>
                  <a:srgbClr val="353334"/>
                </a:solidFill>
                <a:latin typeface="Montserrat"/>
                <a:cs typeface="Montserrat"/>
              </a:rPr>
              <a:t>DÈS 16</a:t>
            </a:r>
            <a:r>
              <a:rPr sz="1300" b="1" spc="-66" dirty="0">
                <a:solidFill>
                  <a:srgbClr val="353334"/>
                </a:solidFill>
                <a:latin typeface="Montserrat"/>
                <a:cs typeface="Montserrat"/>
              </a:rPr>
              <a:t> </a:t>
            </a:r>
            <a:r>
              <a:rPr sz="1300" b="1" dirty="0">
                <a:solidFill>
                  <a:srgbClr val="353334"/>
                </a:solidFill>
                <a:latin typeface="Montserrat"/>
                <a:cs typeface="Montserrat"/>
              </a:rPr>
              <a:t>ANS.</a:t>
            </a:r>
            <a:endParaRPr sz="1300" dirty="0">
              <a:latin typeface="Montserrat"/>
              <a:cs typeface="Montserra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988053" y="1027233"/>
            <a:ext cx="1554577" cy="1647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81316" y="6127428"/>
            <a:ext cx="95024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81316" y="6161212"/>
            <a:ext cx="95024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81316" y="6194998"/>
            <a:ext cx="95024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81316" y="6228790"/>
            <a:ext cx="95024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81316" y="6262575"/>
            <a:ext cx="95024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79324" y="6330147"/>
            <a:ext cx="95024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79324" y="6363938"/>
            <a:ext cx="95024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17096" y="6185150"/>
            <a:ext cx="46154" cy="4894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48348" y="0"/>
                </a:moveTo>
                <a:lnTo>
                  <a:pt x="5219" y="0"/>
                </a:lnTo>
                <a:lnTo>
                  <a:pt x="0" y="5207"/>
                </a:lnTo>
                <a:lnTo>
                  <a:pt x="0" y="48348"/>
                </a:lnTo>
                <a:lnTo>
                  <a:pt x="5219" y="53555"/>
                </a:lnTo>
                <a:lnTo>
                  <a:pt x="48348" y="53555"/>
                </a:lnTo>
                <a:lnTo>
                  <a:pt x="53568" y="48348"/>
                </a:lnTo>
                <a:lnTo>
                  <a:pt x="53568" y="5207"/>
                </a:lnTo>
                <a:lnTo>
                  <a:pt x="48348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17096" y="6322515"/>
            <a:ext cx="46154" cy="4894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48348" y="0"/>
                </a:moveTo>
                <a:lnTo>
                  <a:pt x="5219" y="0"/>
                </a:lnTo>
                <a:lnTo>
                  <a:pt x="0" y="5206"/>
                </a:lnTo>
                <a:lnTo>
                  <a:pt x="0" y="48348"/>
                </a:lnTo>
                <a:lnTo>
                  <a:pt x="5219" y="53555"/>
                </a:lnTo>
                <a:lnTo>
                  <a:pt x="48348" y="53555"/>
                </a:lnTo>
                <a:lnTo>
                  <a:pt x="53568" y="48348"/>
                </a:lnTo>
                <a:lnTo>
                  <a:pt x="53568" y="5206"/>
                </a:lnTo>
                <a:lnTo>
                  <a:pt x="48348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925498" y="6074093"/>
            <a:ext cx="22806" cy="8637"/>
          </a:xfrm>
          <a:custGeom>
            <a:avLst/>
            <a:gdLst/>
            <a:ahLst/>
            <a:cxnLst/>
            <a:rect l="l" t="t" r="r" b="b"/>
            <a:pathLst>
              <a:path w="26670" h="9525">
                <a:moveTo>
                  <a:pt x="0" y="9271"/>
                </a:moveTo>
                <a:lnTo>
                  <a:pt x="26670" y="9271"/>
                </a:lnTo>
                <a:lnTo>
                  <a:pt x="26670" y="0"/>
                </a:lnTo>
                <a:lnTo>
                  <a:pt x="0" y="0"/>
                </a:lnTo>
                <a:lnTo>
                  <a:pt x="0" y="9271"/>
                </a:lnTo>
                <a:close/>
              </a:path>
            </a:pathLst>
          </a:custGeom>
          <a:solidFill>
            <a:srgbClr val="302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995317" y="6073205"/>
            <a:ext cx="22806" cy="8637"/>
          </a:xfrm>
          <a:custGeom>
            <a:avLst/>
            <a:gdLst/>
            <a:ahLst/>
            <a:cxnLst/>
            <a:rect l="l" t="t" r="r" b="b"/>
            <a:pathLst>
              <a:path w="26670" h="9525">
                <a:moveTo>
                  <a:pt x="0" y="9258"/>
                </a:moveTo>
                <a:lnTo>
                  <a:pt x="26670" y="9258"/>
                </a:lnTo>
                <a:lnTo>
                  <a:pt x="26670" y="0"/>
                </a:lnTo>
                <a:lnTo>
                  <a:pt x="0" y="0"/>
                </a:lnTo>
                <a:lnTo>
                  <a:pt x="0" y="9258"/>
                </a:lnTo>
                <a:close/>
              </a:path>
            </a:pathLst>
          </a:custGeom>
          <a:solidFill>
            <a:srgbClr val="302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945578" y="6169675"/>
            <a:ext cx="52669" cy="24184"/>
          </a:xfrm>
          <a:custGeom>
            <a:avLst/>
            <a:gdLst/>
            <a:ahLst/>
            <a:cxnLst/>
            <a:rect l="l" t="t" r="r" b="b"/>
            <a:pathLst>
              <a:path w="61595" h="26670">
                <a:moveTo>
                  <a:pt x="61480" y="0"/>
                </a:moveTo>
                <a:lnTo>
                  <a:pt x="0" y="0"/>
                </a:lnTo>
                <a:lnTo>
                  <a:pt x="0" y="2781"/>
                </a:lnTo>
                <a:lnTo>
                  <a:pt x="30734" y="26288"/>
                </a:lnTo>
                <a:lnTo>
                  <a:pt x="41305" y="24692"/>
                </a:lnTo>
                <a:lnTo>
                  <a:pt x="614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986660" y="6270180"/>
            <a:ext cx="21177" cy="25336"/>
          </a:xfrm>
          <a:custGeom>
            <a:avLst/>
            <a:gdLst/>
            <a:ahLst/>
            <a:cxnLst/>
            <a:rect l="l" t="t" r="r" b="b"/>
            <a:pathLst>
              <a:path w="24764" h="27940">
                <a:moveTo>
                  <a:pt x="18719" y="0"/>
                </a:moveTo>
                <a:lnTo>
                  <a:pt x="5664" y="0"/>
                </a:lnTo>
                <a:lnTo>
                  <a:pt x="0" y="6146"/>
                </a:lnTo>
                <a:lnTo>
                  <a:pt x="0" y="21323"/>
                </a:lnTo>
                <a:lnTo>
                  <a:pt x="5778" y="27330"/>
                </a:lnTo>
                <a:lnTo>
                  <a:pt x="18681" y="27330"/>
                </a:lnTo>
                <a:lnTo>
                  <a:pt x="21666" y="25514"/>
                </a:lnTo>
                <a:lnTo>
                  <a:pt x="24384" y="22618"/>
                </a:lnTo>
                <a:lnTo>
                  <a:pt x="23742" y="21970"/>
                </a:lnTo>
                <a:lnTo>
                  <a:pt x="9207" y="21970"/>
                </a:lnTo>
                <a:lnTo>
                  <a:pt x="6070" y="18199"/>
                </a:lnTo>
                <a:lnTo>
                  <a:pt x="6070" y="9067"/>
                </a:lnTo>
                <a:lnTo>
                  <a:pt x="9283" y="5372"/>
                </a:lnTo>
                <a:lnTo>
                  <a:pt x="23071" y="5372"/>
                </a:lnTo>
                <a:lnTo>
                  <a:pt x="24193" y="4076"/>
                </a:lnTo>
                <a:lnTo>
                  <a:pt x="21767" y="1663"/>
                </a:lnTo>
                <a:lnTo>
                  <a:pt x="18719" y="0"/>
                </a:lnTo>
                <a:close/>
              </a:path>
              <a:path w="24764" h="27940">
                <a:moveTo>
                  <a:pt x="20675" y="18872"/>
                </a:moveTo>
                <a:lnTo>
                  <a:pt x="18605" y="20802"/>
                </a:lnTo>
                <a:lnTo>
                  <a:pt x="16764" y="21970"/>
                </a:lnTo>
                <a:lnTo>
                  <a:pt x="23742" y="21970"/>
                </a:lnTo>
                <a:lnTo>
                  <a:pt x="20675" y="18872"/>
                </a:lnTo>
                <a:close/>
              </a:path>
              <a:path w="24764" h="27940">
                <a:moveTo>
                  <a:pt x="23071" y="5372"/>
                </a:moveTo>
                <a:lnTo>
                  <a:pt x="16421" y="5372"/>
                </a:lnTo>
                <a:lnTo>
                  <a:pt x="18415" y="6502"/>
                </a:lnTo>
                <a:lnTo>
                  <a:pt x="20497" y="8343"/>
                </a:lnTo>
                <a:lnTo>
                  <a:pt x="23071" y="5372"/>
                </a:lnTo>
                <a:close/>
              </a:path>
            </a:pathLst>
          </a:custGeom>
          <a:solidFill>
            <a:srgbClr val="E2E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09199" y="6270594"/>
            <a:ext cx="16833" cy="24184"/>
          </a:xfrm>
          <a:custGeom>
            <a:avLst/>
            <a:gdLst/>
            <a:ahLst/>
            <a:cxnLst/>
            <a:rect l="l" t="t" r="r" b="b"/>
            <a:pathLst>
              <a:path w="19685" h="26670">
                <a:moveTo>
                  <a:pt x="19075" y="0"/>
                </a:moveTo>
                <a:lnTo>
                  <a:pt x="0" y="0"/>
                </a:lnTo>
                <a:lnTo>
                  <a:pt x="0" y="26416"/>
                </a:lnTo>
                <a:lnTo>
                  <a:pt x="19265" y="26416"/>
                </a:lnTo>
                <a:lnTo>
                  <a:pt x="19265" y="21247"/>
                </a:lnTo>
                <a:lnTo>
                  <a:pt x="5778" y="21247"/>
                </a:lnTo>
                <a:lnTo>
                  <a:pt x="5778" y="15697"/>
                </a:lnTo>
                <a:lnTo>
                  <a:pt x="17386" y="15697"/>
                </a:lnTo>
                <a:lnTo>
                  <a:pt x="17386" y="10541"/>
                </a:lnTo>
                <a:lnTo>
                  <a:pt x="5778" y="10541"/>
                </a:lnTo>
                <a:lnTo>
                  <a:pt x="5778" y="5168"/>
                </a:lnTo>
                <a:lnTo>
                  <a:pt x="19075" y="5168"/>
                </a:lnTo>
                <a:lnTo>
                  <a:pt x="19075" y="0"/>
                </a:lnTo>
                <a:close/>
              </a:path>
            </a:pathLst>
          </a:custGeom>
          <a:solidFill>
            <a:srgbClr val="E2E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027530" y="6270599"/>
            <a:ext cx="19548" cy="24184"/>
          </a:xfrm>
          <a:custGeom>
            <a:avLst/>
            <a:gdLst/>
            <a:ahLst/>
            <a:cxnLst/>
            <a:rect l="l" t="t" r="r" b="b"/>
            <a:pathLst>
              <a:path w="22860" h="26670">
                <a:moveTo>
                  <a:pt x="15430" y="0"/>
                </a:moveTo>
                <a:lnTo>
                  <a:pt x="0" y="0"/>
                </a:lnTo>
                <a:lnTo>
                  <a:pt x="0" y="26415"/>
                </a:lnTo>
                <a:lnTo>
                  <a:pt x="5803" y="26415"/>
                </a:lnTo>
                <a:lnTo>
                  <a:pt x="5803" y="17957"/>
                </a:lnTo>
                <a:lnTo>
                  <a:pt x="17038" y="17957"/>
                </a:lnTo>
                <a:lnTo>
                  <a:pt x="16370" y="16979"/>
                </a:lnTo>
                <a:lnTo>
                  <a:pt x="19735" y="15735"/>
                </a:lnTo>
                <a:lnTo>
                  <a:pt x="22034" y="13055"/>
                </a:lnTo>
                <a:lnTo>
                  <a:pt x="22034" y="12826"/>
                </a:lnTo>
                <a:lnTo>
                  <a:pt x="5803" y="12826"/>
                </a:lnTo>
                <a:lnTo>
                  <a:pt x="5803" y="5245"/>
                </a:lnTo>
                <a:lnTo>
                  <a:pt x="21677" y="5245"/>
                </a:lnTo>
                <a:lnTo>
                  <a:pt x="21272" y="4178"/>
                </a:lnTo>
                <a:lnTo>
                  <a:pt x="17995" y="901"/>
                </a:lnTo>
                <a:lnTo>
                  <a:pt x="15430" y="0"/>
                </a:lnTo>
                <a:close/>
              </a:path>
              <a:path w="22860" h="26670">
                <a:moveTo>
                  <a:pt x="17038" y="17957"/>
                </a:moveTo>
                <a:lnTo>
                  <a:pt x="10375" y="17957"/>
                </a:lnTo>
                <a:lnTo>
                  <a:pt x="16027" y="26415"/>
                </a:lnTo>
                <a:lnTo>
                  <a:pt x="22821" y="26415"/>
                </a:lnTo>
                <a:lnTo>
                  <a:pt x="17038" y="17957"/>
                </a:lnTo>
                <a:close/>
              </a:path>
              <a:path w="22860" h="26670">
                <a:moveTo>
                  <a:pt x="21677" y="5245"/>
                </a:moveTo>
                <a:lnTo>
                  <a:pt x="14452" y="5245"/>
                </a:lnTo>
                <a:lnTo>
                  <a:pt x="16141" y="6489"/>
                </a:lnTo>
                <a:lnTo>
                  <a:pt x="16141" y="11353"/>
                </a:lnTo>
                <a:lnTo>
                  <a:pt x="14554" y="12826"/>
                </a:lnTo>
                <a:lnTo>
                  <a:pt x="22034" y="12826"/>
                </a:lnTo>
                <a:lnTo>
                  <a:pt x="22034" y="6184"/>
                </a:lnTo>
                <a:lnTo>
                  <a:pt x="21677" y="5245"/>
                </a:lnTo>
                <a:close/>
              </a:path>
            </a:pathLst>
          </a:custGeom>
          <a:solidFill>
            <a:srgbClr val="E2E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180707" y="6387343"/>
            <a:ext cx="13032" cy="1382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1379" y="0"/>
                </a:moveTo>
                <a:lnTo>
                  <a:pt x="3276" y="0"/>
                </a:lnTo>
                <a:lnTo>
                  <a:pt x="0" y="3276"/>
                </a:lnTo>
                <a:lnTo>
                  <a:pt x="0" y="11366"/>
                </a:lnTo>
                <a:lnTo>
                  <a:pt x="3276" y="14643"/>
                </a:lnTo>
                <a:lnTo>
                  <a:pt x="11379" y="14643"/>
                </a:lnTo>
                <a:lnTo>
                  <a:pt x="14655" y="11366"/>
                </a:lnTo>
                <a:lnTo>
                  <a:pt x="14655" y="3276"/>
                </a:lnTo>
                <a:lnTo>
                  <a:pt x="11379" y="0"/>
                </a:lnTo>
                <a:close/>
              </a:path>
            </a:pathLst>
          </a:custGeom>
          <a:solidFill>
            <a:srgbClr val="41454C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186973" y="6387337"/>
            <a:ext cx="6516" cy="13820"/>
          </a:xfrm>
          <a:custGeom>
            <a:avLst/>
            <a:gdLst/>
            <a:ahLst/>
            <a:cxnLst/>
            <a:rect l="l" t="t" r="r" b="b"/>
            <a:pathLst>
              <a:path w="7620" h="15240">
                <a:moveTo>
                  <a:pt x="4051" y="0"/>
                </a:moveTo>
                <a:lnTo>
                  <a:pt x="0" y="0"/>
                </a:lnTo>
                <a:lnTo>
                  <a:pt x="0" y="14655"/>
                </a:lnTo>
                <a:lnTo>
                  <a:pt x="4051" y="14655"/>
                </a:lnTo>
                <a:lnTo>
                  <a:pt x="7327" y="11379"/>
                </a:lnTo>
                <a:lnTo>
                  <a:pt x="7327" y="3276"/>
                </a:lnTo>
                <a:lnTo>
                  <a:pt x="4051" y="0"/>
                </a:lnTo>
                <a:close/>
              </a:path>
            </a:pathLst>
          </a:custGeom>
          <a:solidFill>
            <a:srgbClr val="4D5156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307834" y="326454"/>
            <a:ext cx="3022298" cy="81281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55658" rIns="0" bIns="0" rtlCol="0">
            <a:spAutoFit/>
          </a:bodyPr>
          <a:lstStyle/>
          <a:p>
            <a:pPr marL="153059">
              <a:lnSpc>
                <a:spcPts val="2511"/>
              </a:lnSpc>
              <a:spcBef>
                <a:spcPts val="438"/>
              </a:spcBef>
            </a:pPr>
            <a:r>
              <a:rPr sz="2300" spc="-4" dirty="0">
                <a:latin typeface="Montserrat"/>
                <a:cs typeface="Montserrat"/>
              </a:rPr>
              <a:t>NOS</a:t>
            </a:r>
            <a:r>
              <a:rPr sz="2300" spc="-66" dirty="0">
                <a:latin typeface="Montserrat"/>
                <a:cs typeface="Montserrat"/>
              </a:rPr>
              <a:t> </a:t>
            </a:r>
            <a:r>
              <a:rPr sz="2300" spc="-31" dirty="0">
                <a:latin typeface="Montserrat"/>
                <a:cs typeface="Montserrat"/>
              </a:rPr>
              <a:t>PRESTATIONS</a:t>
            </a:r>
            <a:endParaRPr sz="2300">
              <a:latin typeface="Montserrat"/>
              <a:cs typeface="Montserrat"/>
            </a:endParaRPr>
          </a:p>
          <a:p>
            <a:pPr marL="153059">
              <a:lnSpc>
                <a:spcPts val="3405"/>
              </a:lnSpc>
            </a:pPr>
            <a:r>
              <a:rPr sz="3000" b="1" dirty="0">
                <a:latin typeface="Montserrat"/>
                <a:cs typeface="Montserrat"/>
              </a:rPr>
              <a:t>2</a:t>
            </a:r>
            <a:r>
              <a:rPr sz="3000" b="1" spc="-9" dirty="0">
                <a:latin typeface="Montserrat"/>
                <a:cs typeface="Montserrat"/>
              </a:rPr>
              <a:t> </a:t>
            </a:r>
            <a:r>
              <a:rPr sz="3000" b="1" dirty="0">
                <a:latin typeface="Montserrat"/>
                <a:cs typeface="Montserrat"/>
              </a:rPr>
              <a:t>ROUES</a:t>
            </a:r>
            <a:endParaRPr sz="3000">
              <a:latin typeface="Montserrat"/>
              <a:cs typeface="Montserrat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36811DE0-D913-46B0-BD72-782BB12E93F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81D60167-4931-47E6-BA6A-407CBD079E47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Application>Microsoft Office PowerPoint</Application>
  <PresentationFormat>Affichage à l'écran (4:3)</PresentationFormat>
  <Paragraphs>12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Anthony ....</dc:creator>
  <cp:lastModifiedBy>Anthony ....</cp:lastModifiedBy>
  <cp:revision>1</cp:revision>
  <dcterms:created xsi:type="dcterms:W3CDTF">2022-03-22T20:31:57Z</dcterms:created>
  <dcterms:modified xsi:type="dcterms:W3CDTF">2022-03-22T20:32:20Z</dcterms:modified>
</cp:coreProperties>
</file>