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2A0A-7898-41E1-A2FE-E6CDB7A3C4A8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263">
              <a:lnSpc>
                <a:spcPct val="100000"/>
              </a:lnSpc>
              <a:spcBef>
                <a:spcPts val="31"/>
              </a:spcBef>
              <a:defRPr sz="18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fld id="{81D60167-4931-47E6-BA6A-407CBD079E4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AAD82-EFD4-4ED8-8785-78267848E939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0CA0-3B69-4465-9E24-7BD1C16E43D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7757120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7648" y="5818471"/>
            <a:ext cx="5687850" cy="0"/>
          </a:xfrm>
          <a:custGeom>
            <a:avLst/>
            <a:gdLst/>
            <a:ahLst/>
            <a:cxnLst/>
            <a:rect l="l" t="t" r="r" b="b"/>
            <a:pathLst>
              <a:path w="6651625">
                <a:moveTo>
                  <a:pt x="0" y="0"/>
                </a:moveTo>
                <a:lnTo>
                  <a:pt x="6651002" y="0"/>
                </a:lnTo>
              </a:path>
            </a:pathLst>
          </a:custGeom>
          <a:ln w="19050">
            <a:solidFill>
              <a:srgbClr val="CE3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765341" cy="6855696"/>
          </a:xfrm>
          <a:custGeom>
            <a:avLst/>
            <a:gdLst/>
            <a:ahLst/>
            <a:cxnLst/>
            <a:rect l="l" t="t" r="r" b="b"/>
            <a:pathLst>
              <a:path w="9081135" h="7560309">
                <a:moveTo>
                  <a:pt x="9080535" y="0"/>
                </a:moveTo>
                <a:lnTo>
                  <a:pt x="0" y="0"/>
                </a:lnTo>
                <a:lnTo>
                  <a:pt x="0" y="7560005"/>
                </a:lnTo>
                <a:lnTo>
                  <a:pt x="1467190" y="7560005"/>
                </a:lnTo>
                <a:lnTo>
                  <a:pt x="9080535" y="0"/>
                </a:lnTo>
                <a:close/>
              </a:path>
            </a:pathLst>
          </a:custGeom>
          <a:solidFill>
            <a:srgbClr val="35333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04139"/>
            <a:ext cx="1253228" cy="1366418"/>
          </a:xfrm>
          <a:custGeom>
            <a:avLst/>
            <a:gdLst/>
            <a:ahLst/>
            <a:cxnLst/>
            <a:rect l="l" t="t" r="r" b="b"/>
            <a:pathLst>
              <a:path w="1465580" h="1506854">
                <a:moveTo>
                  <a:pt x="705178" y="0"/>
                </a:moveTo>
                <a:lnTo>
                  <a:pt x="0" y="698523"/>
                </a:lnTo>
                <a:lnTo>
                  <a:pt x="0" y="807747"/>
                </a:lnTo>
                <a:lnTo>
                  <a:pt x="705178" y="1506270"/>
                </a:lnTo>
                <a:lnTo>
                  <a:pt x="1465489" y="753135"/>
                </a:lnTo>
                <a:lnTo>
                  <a:pt x="705178" y="0"/>
                </a:lnTo>
                <a:close/>
              </a:path>
            </a:pathLst>
          </a:custGeom>
          <a:solidFill>
            <a:srgbClr val="CE3E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367" y="5487093"/>
            <a:ext cx="1300468" cy="1366418"/>
          </a:xfrm>
          <a:custGeom>
            <a:avLst/>
            <a:gdLst/>
            <a:ahLst/>
            <a:cxnLst/>
            <a:rect l="l" t="t" r="r" b="b"/>
            <a:pathLst>
              <a:path w="1520825" h="1506854">
                <a:moveTo>
                  <a:pt x="760310" y="0"/>
                </a:moveTo>
                <a:lnTo>
                  <a:pt x="0" y="753135"/>
                </a:lnTo>
                <a:lnTo>
                  <a:pt x="760310" y="1506270"/>
                </a:lnTo>
                <a:lnTo>
                  <a:pt x="1520621" y="753135"/>
                </a:lnTo>
                <a:lnTo>
                  <a:pt x="76031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70048"/>
            <a:ext cx="1254314" cy="683497"/>
          </a:xfrm>
          <a:custGeom>
            <a:avLst/>
            <a:gdLst/>
            <a:ahLst/>
            <a:cxnLst/>
            <a:rect l="l" t="t" r="r" b="b"/>
            <a:pathLst>
              <a:path w="1466850" h="753745">
                <a:moveTo>
                  <a:pt x="705989" y="0"/>
                </a:moveTo>
                <a:lnTo>
                  <a:pt x="0" y="699326"/>
                </a:lnTo>
                <a:lnTo>
                  <a:pt x="0" y="753135"/>
                </a:lnTo>
                <a:lnTo>
                  <a:pt x="1466300" y="753135"/>
                </a:lnTo>
                <a:lnTo>
                  <a:pt x="705989" y="0"/>
                </a:lnTo>
                <a:close/>
              </a:path>
            </a:pathLst>
          </a:custGeom>
          <a:solidFill>
            <a:srgbClr val="EDEE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536299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733"/>
                </a:lnTo>
                <a:lnTo>
                  <a:pt x="705519" y="698860"/>
                </a:lnTo>
                <a:lnTo>
                  <a:pt x="0" y="0"/>
                </a:lnTo>
                <a:close/>
              </a:path>
            </a:pathLst>
          </a:custGeom>
          <a:solidFill>
            <a:srgbClr val="27222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70340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850"/>
                </a:lnTo>
                <a:lnTo>
                  <a:pt x="705584" y="698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4420" y="3818312"/>
            <a:ext cx="4102311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58641" y="3943631"/>
            <a:ext cx="3176697" cy="288749"/>
          </a:xfrm>
          <a:prstGeom prst="rect">
            <a:avLst/>
          </a:prstGeom>
        </p:spPr>
        <p:txBody>
          <a:bodyPr vert="horz" wrap="square" lIns="0" tIns="8905" rIns="0" bIns="0" rtlCol="0">
            <a:spAutoFit/>
          </a:bodyPr>
          <a:lstStyle/>
          <a:p>
            <a:pPr marR="4453">
              <a:lnSpc>
                <a:spcPct val="100800"/>
              </a:lnSpc>
              <a:spcBef>
                <a:spcPts val="70"/>
              </a:spcBef>
            </a:pPr>
            <a:r>
              <a:rPr b="1" spc="35" dirty="0">
                <a:solidFill>
                  <a:srgbClr val="FFFFFF"/>
                </a:solidFill>
                <a:latin typeface="Montserrat"/>
                <a:cs typeface="Montserrat"/>
              </a:rPr>
              <a:t>P</a:t>
            </a:r>
            <a:r>
              <a:rPr lang="fr-FR" b="1" spc="35" dirty="0">
                <a:solidFill>
                  <a:srgbClr val="FFFFFF"/>
                </a:solidFill>
                <a:latin typeface="Montserrat"/>
                <a:cs typeface="Montserrat"/>
              </a:rPr>
              <a:t>ASSERELLE	A2 /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3559" y="3943631"/>
            <a:ext cx="627700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lang="fr-FR" b="1" spc="-75" dirty="0">
                <a:solidFill>
                  <a:srgbClr val="FFFFFF"/>
                </a:solidFill>
                <a:latin typeface="Montserrat"/>
                <a:cs typeface="Montserrat"/>
              </a:rPr>
              <a:t>280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endParaRPr lang="fr-FR" b="1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4420" y="4664020"/>
            <a:ext cx="3495787" cy="424174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7H DE </a:t>
            </a:r>
            <a:r>
              <a:rPr sz="1300" b="1" spc="-9" dirty="0">
                <a:solidFill>
                  <a:srgbClr val="353334"/>
                </a:solidFill>
                <a:latin typeface="Montserrat"/>
                <a:cs typeface="Montserrat"/>
              </a:rPr>
              <a:t>FORMATION </a:t>
            </a:r>
            <a:r>
              <a:rPr lang="fr-FR" sz="1300" b="1" spc="-9" dirty="0">
                <a:solidFill>
                  <a:srgbClr val="353334"/>
                </a:solidFill>
                <a:latin typeface="Montserrat"/>
                <a:cs typeface="Montserrat"/>
              </a:rPr>
              <a:t>                           280€</a:t>
            </a:r>
          </a:p>
          <a:p>
            <a:pPr marL="11132">
              <a:spcBef>
                <a:spcPts val="88"/>
              </a:spcBef>
            </a:pPr>
            <a:r>
              <a:rPr lang="fr-FR" sz="1300" b="1" dirty="0">
                <a:solidFill>
                  <a:srgbClr val="353334"/>
                </a:solidFill>
                <a:latin typeface="Montserrat"/>
                <a:cs typeface="Montserrat"/>
              </a:rPr>
              <a:t>demande ANTS                                 offert</a:t>
            </a:r>
            <a:endParaRPr sz="13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80383" y="1338456"/>
            <a:ext cx="1554577" cy="164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44670" y="6531965"/>
            <a:ext cx="716035" cy="127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114" y="6455540"/>
            <a:ext cx="147151" cy="16699"/>
          </a:xfrm>
          <a:custGeom>
            <a:avLst/>
            <a:gdLst/>
            <a:ahLst/>
            <a:cxnLst/>
            <a:rect l="l" t="t" r="r" b="b"/>
            <a:pathLst>
              <a:path w="172084" h="18415">
                <a:moveTo>
                  <a:pt x="86042" y="0"/>
                </a:moveTo>
                <a:lnTo>
                  <a:pt x="52549" y="713"/>
                </a:lnTo>
                <a:lnTo>
                  <a:pt x="25199" y="2660"/>
                </a:lnTo>
                <a:lnTo>
                  <a:pt x="6761" y="5550"/>
                </a:lnTo>
                <a:lnTo>
                  <a:pt x="0" y="9093"/>
                </a:lnTo>
                <a:lnTo>
                  <a:pt x="6761" y="12637"/>
                </a:lnTo>
                <a:lnTo>
                  <a:pt x="25199" y="15532"/>
                </a:lnTo>
                <a:lnTo>
                  <a:pt x="52549" y="17483"/>
                </a:lnTo>
                <a:lnTo>
                  <a:pt x="86042" y="18199"/>
                </a:lnTo>
                <a:lnTo>
                  <a:pt x="119530" y="17483"/>
                </a:lnTo>
                <a:lnTo>
                  <a:pt x="146880" y="15532"/>
                </a:lnTo>
                <a:lnTo>
                  <a:pt x="165322" y="12637"/>
                </a:lnTo>
                <a:lnTo>
                  <a:pt x="172084" y="9093"/>
                </a:lnTo>
                <a:lnTo>
                  <a:pt x="165322" y="5550"/>
                </a:lnTo>
                <a:lnTo>
                  <a:pt x="146880" y="2660"/>
                </a:lnTo>
                <a:lnTo>
                  <a:pt x="119530" y="713"/>
                </a:lnTo>
                <a:lnTo>
                  <a:pt x="86042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86689" y="6001668"/>
            <a:ext cx="432221" cy="458351"/>
          </a:xfrm>
          <a:custGeom>
            <a:avLst/>
            <a:gdLst/>
            <a:ahLst/>
            <a:cxnLst/>
            <a:rect l="l" t="t" r="r" b="b"/>
            <a:pathLst>
              <a:path w="505459" h="505459">
                <a:moveTo>
                  <a:pt x="252602" y="0"/>
                </a:moveTo>
                <a:lnTo>
                  <a:pt x="0" y="252590"/>
                </a:lnTo>
                <a:lnTo>
                  <a:pt x="252602" y="505193"/>
                </a:lnTo>
                <a:lnTo>
                  <a:pt x="505205" y="252590"/>
                </a:lnTo>
                <a:lnTo>
                  <a:pt x="252602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3133" y="6055270"/>
            <a:ext cx="235116" cy="336278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74789" y="0"/>
                </a:moveTo>
                <a:lnTo>
                  <a:pt x="0" y="0"/>
                </a:lnTo>
                <a:lnTo>
                  <a:pt x="0" y="296113"/>
                </a:lnTo>
                <a:lnTo>
                  <a:pt x="74155" y="370268"/>
                </a:lnTo>
                <a:lnTo>
                  <a:pt x="274789" y="370268"/>
                </a:lnTo>
                <a:lnTo>
                  <a:pt x="274789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77272" y="6070413"/>
            <a:ext cx="235116" cy="336278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00634" y="0"/>
                </a:moveTo>
                <a:lnTo>
                  <a:pt x="0" y="0"/>
                </a:lnTo>
                <a:lnTo>
                  <a:pt x="0" y="370268"/>
                </a:lnTo>
                <a:lnTo>
                  <a:pt x="274789" y="370268"/>
                </a:lnTo>
                <a:lnTo>
                  <a:pt x="274789" y="74155"/>
                </a:lnTo>
                <a:lnTo>
                  <a:pt x="200634" y="0"/>
                </a:lnTo>
                <a:close/>
              </a:path>
            </a:pathLst>
          </a:custGeom>
          <a:solidFill>
            <a:srgbClr val="F3D4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1316" y="612742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1316" y="6161212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316" y="619499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1316" y="6228790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316" y="6262575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1316" y="6296361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9324" y="6330147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9324" y="636393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7096" y="6114752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7096" y="6185150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7096" y="625553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07893" y="6102792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07893" y="6246086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1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1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7096" y="632251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07893" y="6313067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49047" y="6070503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0" y="0"/>
                </a:moveTo>
                <a:lnTo>
                  <a:pt x="0" y="74155"/>
                </a:lnTo>
                <a:lnTo>
                  <a:pt x="74155" y="74155"/>
                </a:lnTo>
                <a:lnTo>
                  <a:pt x="0" y="0"/>
                </a:lnTo>
                <a:close/>
              </a:path>
            </a:pathLst>
          </a:custGeom>
          <a:solidFill>
            <a:srgbClr val="DD7D7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01853" y="6002314"/>
            <a:ext cx="433112" cy="657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25320" y="5971486"/>
            <a:ext cx="491869" cy="688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71981" y="5971377"/>
            <a:ext cx="192565" cy="152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8815" y="6093393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3"/>
                </a:lnTo>
                <a:lnTo>
                  <a:pt x="0" y="27304"/>
                </a:lnTo>
                <a:lnTo>
                  <a:pt x="4229" y="35178"/>
                </a:lnTo>
                <a:lnTo>
                  <a:pt x="14681" y="35178"/>
                </a:lnTo>
                <a:lnTo>
                  <a:pt x="18910" y="27304"/>
                </a:lnTo>
                <a:lnTo>
                  <a:pt x="18910" y="7873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25498" y="6074093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71"/>
                </a:moveTo>
                <a:lnTo>
                  <a:pt x="26670" y="9271"/>
                </a:lnTo>
                <a:lnTo>
                  <a:pt x="26670" y="0"/>
                </a:lnTo>
                <a:lnTo>
                  <a:pt x="0" y="0"/>
                </a:lnTo>
                <a:lnTo>
                  <a:pt x="0" y="9271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95317" y="6073205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58"/>
                </a:moveTo>
                <a:lnTo>
                  <a:pt x="26670" y="9258"/>
                </a:lnTo>
                <a:lnTo>
                  <a:pt x="26670" y="0"/>
                </a:lnTo>
                <a:lnTo>
                  <a:pt x="0" y="0"/>
                </a:lnTo>
                <a:lnTo>
                  <a:pt x="0" y="9258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8633" y="6094291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5578" y="6169675"/>
            <a:ext cx="52669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86660" y="6270180"/>
            <a:ext cx="2117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9199" y="6270594"/>
            <a:ext cx="16833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7530" y="6270599"/>
            <a:ext cx="19548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74894" y="6531972"/>
            <a:ext cx="424162" cy="127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16421" y="6457591"/>
            <a:ext cx="147694" cy="16699"/>
          </a:xfrm>
          <a:custGeom>
            <a:avLst/>
            <a:gdLst/>
            <a:ahLst/>
            <a:cxnLst/>
            <a:rect l="l" t="t" r="r" b="b"/>
            <a:pathLst>
              <a:path w="172720" h="18415">
                <a:moveTo>
                  <a:pt x="86258" y="0"/>
                </a:moveTo>
                <a:lnTo>
                  <a:pt x="52683" y="715"/>
                </a:lnTo>
                <a:lnTo>
                  <a:pt x="25265" y="2668"/>
                </a:lnTo>
                <a:lnTo>
                  <a:pt x="6778" y="5566"/>
                </a:lnTo>
                <a:lnTo>
                  <a:pt x="0" y="9118"/>
                </a:lnTo>
                <a:lnTo>
                  <a:pt x="6778" y="12672"/>
                </a:lnTo>
                <a:lnTo>
                  <a:pt x="25265" y="15574"/>
                </a:lnTo>
                <a:lnTo>
                  <a:pt x="52683" y="17532"/>
                </a:lnTo>
                <a:lnTo>
                  <a:pt x="86258" y="18249"/>
                </a:lnTo>
                <a:lnTo>
                  <a:pt x="119833" y="17532"/>
                </a:lnTo>
                <a:lnTo>
                  <a:pt x="147251" y="15574"/>
                </a:lnTo>
                <a:lnTo>
                  <a:pt x="165737" y="12672"/>
                </a:lnTo>
                <a:lnTo>
                  <a:pt x="172516" y="9118"/>
                </a:lnTo>
                <a:lnTo>
                  <a:pt x="165737" y="5566"/>
                </a:lnTo>
                <a:lnTo>
                  <a:pt x="147251" y="2668"/>
                </a:lnTo>
                <a:lnTo>
                  <a:pt x="119833" y="715"/>
                </a:lnTo>
                <a:lnTo>
                  <a:pt x="86258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70415" y="6003603"/>
            <a:ext cx="433308" cy="459503"/>
          </a:xfrm>
          <a:custGeom>
            <a:avLst/>
            <a:gdLst/>
            <a:ahLst/>
            <a:cxnLst/>
            <a:rect l="l" t="t" r="r" b="b"/>
            <a:pathLst>
              <a:path w="506729" h="506729">
                <a:moveTo>
                  <a:pt x="253250" y="0"/>
                </a:moveTo>
                <a:lnTo>
                  <a:pt x="0" y="253237"/>
                </a:lnTo>
                <a:lnTo>
                  <a:pt x="253250" y="506488"/>
                </a:lnTo>
                <a:lnTo>
                  <a:pt x="506501" y="253237"/>
                </a:lnTo>
                <a:lnTo>
                  <a:pt x="253250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72840" y="6067878"/>
            <a:ext cx="228600" cy="349522"/>
          </a:xfrm>
          <a:custGeom>
            <a:avLst/>
            <a:gdLst/>
            <a:ahLst/>
            <a:cxnLst/>
            <a:rect l="l" t="t" r="r" b="b"/>
            <a:pathLst>
              <a:path w="267334" h="385445">
                <a:moveTo>
                  <a:pt x="261823" y="0"/>
                </a:moveTo>
                <a:lnTo>
                  <a:pt x="5130" y="0"/>
                </a:lnTo>
                <a:lnTo>
                  <a:pt x="0" y="5118"/>
                </a:lnTo>
                <a:lnTo>
                  <a:pt x="0" y="379704"/>
                </a:lnTo>
                <a:lnTo>
                  <a:pt x="5130" y="384835"/>
                </a:lnTo>
                <a:lnTo>
                  <a:pt x="261823" y="384835"/>
                </a:lnTo>
                <a:lnTo>
                  <a:pt x="266941" y="379704"/>
                </a:lnTo>
                <a:lnTo>
                  <a:pt x="266941" y="5118"/>
                </a:lnTo>
                <a:lnTo>
                  <a:pt x="261823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3345" y="6113259"/>
            <a:ext cx="205794" cy="260270"/>
          </a:xfrm>
          <a:custGeom>
            <a:avLst/>
            <a:gdLst/>
            <a:ahLst/>
            <a:cxnLst/>
            <a:rect l="l" t="t" r="r" b="b"/>
            <a:pathLst>
              <a:path w="240665" h="287020">
                <a:moveTo>
                  <a:pt x="240283" y="286537"/>
                </a:moveTo>
                <a:lnTo>
                  <a:pt x="0" y="286537"/>
                </a:lnTo>
                <a:lnTo>
                  <a:pt x="0" y="0"/>
                </a:lnTo>
                <a:lnTo>
                  <a:pt x="240283" y="0"/>
                </a:lnTo>
                <a:lnTo>
                  <a:pt x="240283" y="286537"/>
                </a:lnTo>
                <a:close/>
              </a:path>
            </a:pathLst>
          </a:custGeom>
          <a:solidFill>
            <a:srgbClr val="AED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80707" y="6387343"/>
            <a:ext cx="13032" cy="1382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79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366"/>
                </a:lnTo>
                <a:lnTo>
                  <a:pt x="3276" y="14643"/>
                </a:lnTo>
                <a:lnTo>
                  <a:pt x="11379" y="14643"/>
                </a:lnTo>
                <a:lnTo>
                  <a:pt x="14655" y="11366"/>
                </a:lnTo>
                <a:lnTo>
                  <a:pt x="14655" y="3276"/>
                </a:lnTo>
                <a:lnTo>
                  <a:pt x="11379" y="0"/>
                </a:lnTo>
                <a:close/>
              </a:path>
            </a:pathLst>
          </a:custGeom>
          <a:solidFill>
            <a:srgbClr val="41454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6973" y="6387337"/>
            <a:ext cx="6516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18428" y="6113249"/>
            <a:ext cx="170500" cy="260270"/>
          </a:xfrm>
          <a:custGeom>
            <a:avLst/>
            <a:gdLst/>
            <a:ahLst/>
            <a:cxnLst/>
            <a:rect l="l" t="t" r="r" b="b"/>
            <a:pathLst>
              <a:path w="199390" h="287020">
                <a:moveTo>
                  <a:pt x="199250" y="0"/>
                </a:moveTo>
                <a:lnTo>
                  <a:pt x="152603" y="0"/>
                </a:lnTo>
                <a:lnTo>
                  <a:pt x="0" y="286537"/>
                </a:lnTo>
                <a:lnTo>
                  <a:pt x="199250" y="286537"/>
                </a:lnTo>
                <a:lnTo>
                  <a:pt x="199250" y="0"/>
                </a:lnTo>
                <a:close/>
              </a:path>
            </a:pathLst>
          </a:custGeom>
          <a:solidFill>
            <a:srgbClr val="9EC5C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3861" y="6186181"/>
            <a:ext cx="144435" cy="108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7834" y="326454"/>
            <a:ext cx="3022298" cy="8128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5658" rIns="0" bIns="0" rtlCol="0">
            <a:spAutoFit/>
          </a:bodyPr>
          <a:lstStyle/>
          <a:p>
            <a:pPr marL="153059">
              <a:lnSpc>
                <a:spcPts val="2511"/>
              </a:lnSpc>
              <a:spcBef>
                <a:spcPts val="438"/>
              </a:spcBef>
            </a:pPr>
            <a:r>
              <a:rPr sz="2300" spc="-4" dirty="0">
                <a:latin typeface="Montserrat"/>
                <a:cs typeface="Montserrat"/>
              </a:rPr>
              <a:t>NOS</a:t>
            </a:r>
            <a:r>
              <a:rPr sz="2300" spc="-66" dirty="0">
                <a:latin typeface="Montserrat"/>
                <a:cs typeface="Montserrat"/>
              </a:rPr>
              <a:t> </a:t>
            </a:r>
            <a:r>
              <a:rPr sz="2300" spc="-31" dirty="0">
                <a:latin typeface="Montserrat"/>
                <a:cs typeface="Montserrat"/>
              </a:rPr>
              <a:t>PRESTATIONS</a:t>
            </a:r>
            <a:endParaRPr sz="2300">
              <a:latin typeface="Montserrat"/>
              <a:cs typeface="Montserrat"/>
            </a:endParaRPr>
          </a:p>
          <a:p>
            <a:pPr marL="153059">
              <a:lnSpc>
                <a:spcPts val="3405"/>
              </a:lnSpc>
            </a:pPr>
            <a:r>
              <a:rPr sz="3000" b="1" dirty="0">
                <a:latin typeface="Montserrat"/>
                <a:cs typeface="Montserrat"/>
              </a:rPr>
              <a:t>2</a:t>
            </a:r>
            <a:r>
              <a:rPr sz="3000" b="1" spc="-9" dirty="0">
                <a:latin typeface="Montserrat"/>
                <a:cs typeface="Montserrat"/>
              </a:rPr>
              <a:t> </a:t>
            </a:r>
            <a:r>
              <a:rPr sz="3000" b="1" dirty="0">
                <a:latin typeface="Montserrat"/>
                <a:cs typeface="Montserrat"/>
              </a:rPr>
              <a:t>ROUES</a:t>
            </a:r>
            <a:endParaRPr sz="3000">
              <a:latin typeface="Montserrat"/>
              <a:cs typeface="Montserra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8A8CD4C-975C-434A-BA96-3820904BF4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Anthony ....</dc:creator>
  <cp:lastModifiedBy>Anthony ....</cp:lastModifiedBy>
  <cp:revision>1</cp:revision>
  <dcterms:created xsi:type="dcterms:W3CDTF">2022-03-22T20:33:06Z</dcterms:created>
  <dcterms:modified xsi:type="dcterms:W3CDTF">2022-03-22T20:33:23Z</dcterms:modified>
</cp:coreProperties>
</file>